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41" r:id="rId1"/>
  </p:sldMasterIdLst>
  <p:notesMasterIdLst>
    <p:notesMasterId r:id="rId21"/>
  </p:notesMasterIdLst>
  <p:handoutMasterIdLst>
    <p:handoutMasterId r:id="rId22"/>
  </p:handoutMasterIdLst>
  <p:sldIdLst>
    <p:sldId id="257" r:id="rId2"/>
    <p:sldId id="285" r:id="rId3"/>
    <p:sldId id="283" r:id="rId4"/>
    <p:sldId id="267" r:id="rId5"/>
    <p:sldId id="276" r:id="rId6"/>
    <p:sldId id="275" r:id="rId7"/>
    <p:sldId id="259" r:id="rId8"/>
    <p:sldId id="258" r:id="rId9"/>
    <p:sldId id="280" r:id="rId10"/>
    <p:sldId id="269" r:id="rId11"/>
    <p:sldId id="270" r:id="rId12"/>
    <p:sldId id="271" r:id="rId13"/>
    <p:sldId id="272" r:id="rId14"/>
    <p:sldId id="286" r:id="rId15"/>
    <p:sldId id="277" r:id="rId16"/>
    <p:sldId id="287" r:id="rId17"/>
    <p:sldId id="288" r:id="rId18"/>
    <p:sldId id="289" r:id="rId19"/>
    <p:sldId id="279" r:id="rId20"/>
  </p:sldIdLst>
  <p:sldSz cx="12192000" cy="6858000"/>
  <p:notesSz cx="6858000" cy="9144000"/>
  <p:defaultTextStyle>
    <a:defPPr rtl="0">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CC00CC"/>
    <a:srgbClr val="FF0066"/>
    <a:srgbClr val="00FFFF"/>
    <a:srgbClr val="FF5050"/>
    <a:srgbClr val="3333CC"/>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21E4AEA4-8DFA-4A89-87EB-49C32662AFE0}">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118" autoAdjust="0"/>
    <p:restoredTop sz="86364" autoAdjust="0"/>
  </p:normalViewPr>
  <p:slideViewPr>
    <p:cSldViewPr snapToGrid="0" showGuides="1">
      <p:cViewPr varScale="1">
        <p:scale>
          <a:sx n="52" d="100"/>
          <a:sy n="52" d="100"/>
        </p:scale>
        <p:origin x="114" y="324"/>
      </p:cViewPr>
      <p:guideLst>
        <p:guide orient="horz" pos="2160"/>
        <p:guide pos="3840"/>
      </p:guideLst>
    </p:cSldViewPr>
  </p:slideViewPr>
  <p:outlineViewPr>
    <p:cViewPr>
      <p:scale>
        <a:sx n="33" d="100"/>
        <a:sy n="33" d="100"/>
      </p:scale>
      <p:origin x="0" y="-7848"/>
    </p:cViewPr>
  </p:outlineViewPr>
  <p:notesTextViewPr>
    <p:cViewPr>
      <p:scale>
        <a:sx n="1" d="1"/>
        <a:sy n="1" d="1"/>
      </p:scale>
      <p:origin x="0" y="0"/>
    </p:cViewPr>
  </p:notesTextViewPr>
  <p:sorterViewPr>
    <p:cViewPr>
      <p:scale>
        <a:sx n="100" d="100"/>
        <a:sy n="100" d="100"/>
      </p:scale>
      <p:origin x="0" y="-3816"/>
    </p:cViewPr>
  </p:sorterViewPr>
  <p:notesViewPr>
    <p:cSldViewPr snapToGrid="0" showGuides="1">
      <p:cViewPr varScale="1">
        <p:scale>
          <a:sx n="82" d="100"/>
          <a:sy n="82" d="100"/>
        </p:scale>
        <p:origin x="2676" y="9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s-ES" dirty="0"/>
          </a:p>
        </p:txBody>
      </p:sp>
      <p:sp>
        <p:nvSpPr>
          <p:cNvPr id="3" name="Marcador de posición de fecha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C7AFBA7E-3791-4E67-BC37-414E6816A1AD}" type="datetime1">
              <a:rPr lang="es-ES" smtClean="0"/>
              <a:t>07/06/2019</a:t>
            </a:fld>
            <a:endParaRPr lang="es-ES" dirty="0"/>
          </a:p>
        </p:txBody>
      </p:sp>
      <p:sp>
        <p:nvSpPr>
          <p:cNvPr id="4" name="Marcador de pie de página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s-ES" dirty="0"/>
          </a:p>
        </p:txBody>
      </p:sp>
      <p:sp>
        <p:nvSpPr>
          <p:cNvPr id="5" name="Marcador de número de diapositiva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EEDC0C31-3BFD-43A2-B8EE-356E8F332F68}" type="slidenum">
              <a:rPr lang="es-ES" smtClean="0"/>
              <a:t>‹Nº›</a:t>
            </a:fld>
            <a:endParaRPr lang="es-ES" dirty="0"/>
          </a:p>
        </p:txBody>
      </p:sp>
    </p:spTree>
    <p:extLst>
      <p:ext uri="{BB962C8B-B14F-4D97-AF65-F5344CB8AC3E}">
        <p14:creationId xmlns:p14="http://schemas.microsoft.com/office/powerpoint/2010/main" val="187265520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s-ES" noProof="0" dirty="0"/>
          </a:p>
        </p:txBody>
      </p:sp>
      <p:sp>
        <p:nvSpPr>
          <p:cNvPr id="3" name="Marcador de posición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E9DA1028-5AB0-406F-9C11-988404C4AE19}" type="datetime1">
              <a:rPr lang="es-ES" noProof="0" smtClean="0"/>
              <a:t>07/06/2019</a:t>
            </a:fld>
            <a:endParaRPr lang="es-ES" noProof="0" dirty="0"/>
          </a:p>
        </p:txBody>
      </p:sp>
      <p:sp>
        <p:nvSpPr>
          <p:cNvPr id="4" name="Marcador de posición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es-ES" noProof="0" dirty="0"/>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es-ES" noProof="0" dirty="0" smtClean="0"/>
              <a:t>Haga clic para modificar los estilos de texto del patrón</a:t>
            </a:r>
          </a:p>
          <a:p>
            <a:pPr lvl="1" rtl="0"/>
            <a:r>
              <a:rPr lang="es-ES" noProof="0" dirty="0" smtClean="0"/>
              <a:t>Segundo nivel</a:t>
            </a:r>
          </a:p>
          <a:p>
            <a:pPr lvl="2" rtl="0"/>
            <a:r>
              <a:rPr lang="es-ES" noProof="0" dirty="0" smtClean="0"/>
              <a:t>Tercer nivel</a:t>
            </a:r>
          </a:p>
          <a:p>
            <a:pPr lvl="3" rtl="0"/>
            <a:r>
              <a:rPr lang="es-ES" noProof="0" dirty="0" smtClean="0"/>
              <a:t>Cuarto nivel</a:t>
            </a:r>
          </a:p>
          <a:p>
            <a:pPr lvl="4" rtl="0"/>
            <a:r>
              <a:rPr lang="es-ES" noProof="0" dirty="0" smtClean="0"/>
              <a:t>Quinto nivel</a:t>
            </a:r>
            <a:endParaRPr lang="es-ES" noProof="0" dirty="0"/>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s-ES" noProof="0" dirty="0"/>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887908AF-65BE-457F-9D87-289A548E61FF}" type="slidenum">
              <a:rPr lang="es-ES" noProof="0" smtClean="0"/>
              <a:t>‹Nº›</a:t>
            </a:fld>
            <a:endParaRPr lang="es-ES" noProof="0" dirty="0"/>
          </a:p>
        </p:txBody>
      </p:sp>
    </p:spTree>
    <p:extLst>
      <p:ext uri="{BB962C8B-B14F-4D97-AF65-F5344CB8AC3E}">
        <p14:creationId xmlns:p14="http://schemas.microsoft.com/office/powerpoint/2010/main" val="3372320491"/>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noProof="0" dirty="0"/>
          </a:p>
        </p:txBody>
      </p:sp>
      <p:sp>
        <p:nvSpPr>
          <p:cNvPr id="4" name="Marcador de número de diapositiva 3"/>
          <p:cNvSpPr>
            <a:spLocks noGrp="1"/>
          </p:cNvSpPr>
          <p:nvPr>
            <p:ph type="sldNum" sz="quarter" idx="10"/>
          </p:nvPr>
        </p:nvSpPr>
        <p:spPr/>
        <p:txBody>
          <a:bodyPr rtlCol="0"/>
          <a:lstStyle/>
          <a:p>
            <a:pPr rtl="0"/>
            <a:fld id="{887908AF-65BE-457F-9D87-289A548E61FF}" type="slidenum">
              <a:rPr lang="es-ES" smtClean="0"/>
              <a:t>1</a:t>
            </a:fld>
            <a:endParaRPr lang="es-ES" dirty="0"/>
          </a:p>
        </p:txBody>
      </p:sp>
    </p:spTree>
    <p:extLst>
      <p:ext uri="{BB962C8B-B14F-4D97-AF65-F5344CB8AC3E}">
        <p14:creationId xmlns:p14="http://schemas.microsoft.com/office/powerpoint/2010/main" val="26196182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10"/>
          </p:nvPr>
        </p:nvSpPr>
        <p:spPr/>
        <p:txBody>
          <a:bodyPr/>
          <a:lstStyle/>
          <a:p>
            <a:pPr rtl="0"/>
            <a:fld id="{887908AF-65BE-457F-9D87-289A548E61FF}" type="slidenum">
              <a:rPr lang="es-ES" noProof="0" smtClean="0"/>
              <a:t>4</a:t>
            </a:fld>
            <a:endParaRPr lang="es-ES" noProof="0" dirty="0"/>
          </a:p>
        </p:txBody>
      </p:sp>
    </p:spTree>
    <p:extLst>
      <p:ext uri="{BB962C8B-B14F-4D97-AF65-F5344CB8AC3E}">
        <p14:creationId xmlns:p14="http://schemas.microsoft.com/office/powerpoint/2010/main" val="32175837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10"/>
          </p:nvPr>
        </p:nvSpPr>
        <p:spPr/>
        <p:txBody>
          <a:bodyPr/>
          <a:lstStyle/>
          <a:p>
            <a:pPr rtl="0"/>
            <a:fld id="{887908AF-65BE-457F-9D87-289A548E61FF}" type="slidenum">
              <a:rPr lang="es-ES" noProof="0" smtClean="0"/>
              <a:t>11</a:t>
            </a:fld>
            <a:endParaRPr lang="es-ES" noProof="0" dirty="0"/>
          </a:p>
        </p:txBody>
      </p:sp>
    </p:spTree>
    <p:extLst>
      <p:ext uri="{BB962C8B-B14F-4D97-AF65-F5344CB8AC3E}">
        <p14:creationId xmlns:p14="http://schemas.microsoft.com/office/powerpoint/2010/main" val="9857512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10"/>
          </p:nvPr>
        </p:nvSpPr>
        <p:spPr/>
        <p:txBody>
          <a:bodyPr/>
          <a:lstStyle/>
          <a:p>
            <a:pPr rtl="0"/>
            <a:fld id="{887908AF-65BE-457F-9D87-289A548E61FF}" type="slidenum">
              <a:rPr lang="es-ES" noProof="0" smtClean="0"/>
              <a:t>15</a:t>
            </a:fld>
            <a:endParaRPr lang="es-ES" noProof="0" dirty="0"/>
          </a:p>
        </p:txBody>
      </p:sp>
    </p:spTree>
    <p:extLst>
      <p:ext uri="{BB962C8B-B14F-4D97-AF65-F5344CB8AC3E}">
        <p14:creationId xmlns:p14="http://schemas.microsoft.com/office/powerpoint/2010/main" val="12599908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a:p>
        </p:txBody>
      </p:sp>
      <p:sp>
        <p:nvSpPr>
          <p:cNvPr id="4" name="Marcador de número de diapositiva 3"/>
          <p:cNvSpPr>
            <a:spLocks noGrp="1"/>
          </p:cNvSpPr>
          <p:nvPr>
            <p:ph type="sldNum" sz="quarter" idx="10"/>
          </p:nvPr>
        </p:nvSpPr>
        <p:spPr/>
        <p:txBody>
          <a:bodyPr/>
          <a:lstStyle/>
          <a:p>
            <a:pPr rtl="0"/>
            <a:fld id="{887908AF-65BE-457F-9D87-289A548E61FF}" type="slidenum">
              <a:rPr lang="es-ES" noProof="0" smtClean="0"/>
              <a:t>16</a:t>
            </a:fld>
            <a:endParaRPr lang="es-ES" noProof="0" dirty="0"/>
          </a:p>
        </p:txBody>
      </p:sp>
    </p:spTree>
    <p:extLst>
      <p:ext uri="{BB962C8B-B14F-4D97-AF65-F5344CB8AC3E}">
        <p14:creationId xmlns:p14="http://schemas.microsoft.com/office/powerpoint/2010/main" val="34841739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10"/>
          </p:nvPr>
        </p:nvSpPr>
        <p:spPr/>
        <p:txBody>
          <a:bodyPr/>
          <a:lstStyle/>
          <a:p>
            <a:pPr rtl="0"/>
            <a:fld id="{887908AF-65BE-457F-9D87-289A548E61FF}" type="slidenum">
              <a:rPr lang="es-ES" noProof="0" smtClean="0"/>
              <a:t>17</a:t>
            </a:fld>
            <a:endParaRPr lang="es-ES" noProof="0" dirty="0"/>
          </a:p>
        </p:txBody>
      </p:sp>
    </p:spTree>
    <p:extLst>
      <p:ext uri="{BB962C8B-B14F-4D97-AF65-F5344CB8AC3E}">
        <p14:creationId xmlns:p14="http://schemas.microsoft.com/office/powerpoint/2010/main" val="11920507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10"/>
          </p:nvPr>
        </p:nvSpPr>
        <p:spPr/>
        <p:txBody>
          <a:bodyPr/>
          <a:lstStyle/>
          <a:p>
            <a:pPr rtl="0"/>
            <a:fld id="{887908AF-65BE-457F-9D87-289A548E61FF}" type="slidenum">
              <a:rPr lang="es-ES" noProof="0" smtClean="0"/>
              <a:t>19</a:t>
            </a:fld>
            <a:endParaRPr lang="es-ES" noProof="0" dirty="0"/>
          </a:p>
        </p:txBody>
      </p:sp>
    </p:spTree>
    <p:extLst>
      <p:ext uri="{BB962C8B-B14F-4D97-AF65-F5344CB8AC3E}">
        <p14:creationId xmlns:p14="http://schemas.microsoft.com/office/powerpoint/2010/main" val="28870313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pic>
        <p:nvPicPr>
          <p:cNvPr id="9" name="Picture 8" descr="HD-PanelTitle-GrommetsCombine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editar el estilo de subtítulo del patrón</a:t>
            </a:r>
            <a:endParaRPr lang="en-US" dirty="0"/>
          </a:p>
        </p:txBody>
      </p:sp>
      <p:sp>
        <p:nvSpPr>
          <p:cNvPr id="4" name="Date Placeholder 3"/>
          <p:cNvSpPr>
            <a:spLocks noGrp="1"/>
          </p:cNvSpPr>
          <p:nvPr>
            <p:ph type="dt" sz="half" idx="10"/>
          </p:nvPr>
        </p:nvSpPr>
        <p:spPr>
          <a:xfrm>
            <a:off x="7983232" y="5037663"/>
            <a:ext cx="897467" cy="279400"/>
          </a:xfrm>
        </p:spPr>
        <p:txBody>
          <a:bodyPr/>
          <a:lstStyle/>
          <a:p>
            <a:pPr rtl="0"/>
            <a:fld id="{11B9C8C0-529B-4278-81C1-7B4378E8F5AE}" type="datetime1">
              <a:rPr lang="es-ES" noProof="0" smtClean="0"/>
              <a:t>07/06/2019</a:t>
            </a:fld>
            <a:endParaRPr lang="es-ES" noProof="0" dirty="0"/>
          </a:p>
        </p:txBody>
      </p:sp>
      <p:sp>
        <p:nvSpPr>
          <p:cNvPr id="5" name="Footer Placeholder 4"/>
          <p:cNvSpPr>
            <a:spLocks noGrp="1"/>
          </p:cNvSpPr>
          <p:nvPr>
            <p:ph type="ftr" sz="quarter" idx="11"/>
          </p:nvPr>
        </p:nvSpPr>
        <p:spPr>
          <a:xfrm>
            <a:off x="2692397" y="5037663"/>
            <a:ext cx="5214635" cy="279400"/>
          </a:xfrm>
        </p:spPr>
        <p:txBody>
          <a:bodyPr/>
          <a:lstStyle/>
          <a:p>
            <a:pPr rtl="0"/>
            <a:r>
              <a:rPr lang="es-ES" noProof="0" smtClean="0"/>
              <a:t>Agregar un pie de página</a:t>
            </a:r>
            <a:endParaRPr lang="es-ES" noProof="0" dirty="0"/>
          </a:p>
        </p:txBody>
      </p:sp>
      <p:sp>
        <p:nvSpPr>
          <p:cNvPr id="6" name="Slide Number Placeholder 5"/>
          <p:cNvSpPr>
            <a:spLocks noGrp="1"/>
          </p:cNvSpPr>
          <p:nvPr>
            <p:ph type="sldNum" sz="quarter" idx="12"/>
          </p:nvPr>
        </p:nvSpPr>
        <p:spPr>
          <a:xfrm>
            <a:off x="8956900" y="5037663"/>
            <a:ext cx="551167" cy="279400"/>
          </a:xfrm>
        </p:spPr>
        <p:txBody>
          <a:bodyPr/>
          <a:lstStyle/>
          <a:p>
            <a:pPr rtl="0"/>
            <a:fld id="{FD068D91-5085-43EA-8734-9AB23AC0958B}" type="slidenum">
              <a:rPr lang="es-ES" noProof="0" smtClean="0"/>
              <a:t>‹Nº›</a:t>
            </a:fld>
            <a:endParaRPr lang="es-ES" noProof="0" dirty="0"/>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79374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5" name="Date Placeholder 4"/>
          <p:cNvSpPr>
            <a:spLocks noGrp="1"/>
          </p:cNvSpPr>
          <p:nvPr>
            <p:ph type="dt" sz="half" idx="10"/>
          </p:nvPr>
        </p:nvSpPr>
        <p:spPr/>
        <p:txBody>
          <a:bodyPr/>
          <a:lstStyle/>
          <a:p>
            <a:pPr rtl="0"/>
            <a:fld id="{09440175-0734-428C-AC70-3E7BD2E4DBE6}" type="datetime1">
              <a:rPr lang="es-ES" noProof="0" smtClean="0"/>
              <a:t>07/06/2019</a:t>
            </a:fld>
            <a:endParaRPr lang="es-ES" noProof="0" dirty="0"/>
          </a:p>
        </p:txBody>
      </p:sp>
      <p:sp>
        <p:nvSpPr>
          <p:cNvPr id="6" name="Footer Placeholder 5"/>
          <p:cNvSpPr>
            <a:spLocks noGrp="1"/>
          </p:cNvSpPr>
          <p:nvPr>
            <p:ph type="ftr" sz="quarter" idx="11"/>
          </p:nvPr>
        </p:nvSpPr>
        <p:spPr/>
        <p:txBody>
          <a:bodyPr/>
          <a:lstStyle/>
          <a:p>
            <a:pPr rtl="0"/>
            <a:r>
              <a:rPr lang="es-ES" noProof="0" smtClean="0"/>
              <a:t>Agregar un pie de página</a:t>
            </a:r>
            <a:endParaRPr lang="es-ES" noProof="0" dirty="0"/>
          </a:p>
        </p:txBody>
      </p:sp>
      <p:sp>
        <p:nvSpPr>
          <p:cNvPr id="7" name="Slide Number Placeholder 6"/>
          <p:cNvSpPr>
            <a:spLocks noGrp="1"/>
          </p:cNvSpPr>
          <p:nvPr>
            <p:ph type="sldNum" sz="quarter" idx="12"/>
          </p:nvPr>
        </p:nvSpPr>
        <p:spPr/>
        <p:txBody>
          <a:bodyPr/>
          <a:lstStyle/>
          <a:p>
            <a:pPr rtl="0"/>
            <a:fld id="{FD068D91-5085-43EA-8734-9AB23AC0958B}" type="slidenum">
              <a:rPr lang="es-ES" noProof="0" smtClean="0"/>
              <a:pPr rtl="0"/>
              <a:t>‹Nº›</a:t>
            </a:fld>
            <a:endParaRPr lang="es-ES" noProof="0" dirty="0"/>
          </a:p>
        </p:txBody>
      </p:sp>
    </p:spTree>
    <p:extLst>
      <p:ext uri="{BB962C8B-B14F-4D97-AF65-F5344CB8AC3E}">
        <p14:creationId xmlns:p14="http://schemas.microsoft.com/office/powerpoint/2010/main" val="1685726613"/>
      </p:ext>
    </p:extLst>
  </p:cSld>
  <p:clrMapOvr>
    <a:masterClrMapping/>
  </p:clrMapOvr>
  <p:timing>
    <p:tnLst>
      <p:par>
        <p:cTn id="1" dur="indefinite" restart="never" nodeType="tmRoot"/>
      </p:par>
    </p:tnLst>
  </p:timing>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Editar el estilo de texto del patrón</a:t>
            </a:r>
          </a:p>
        </p:txBody>
      </p:sp>
      <p:sp>
        <p:nvSpPr>
          <p:cNvPr id="4" name="Date Placeholder 3"/>
          <p:cNvSpPr>
            <a:spLocks noGrp="1"/>
          </p:cNvSpPr>
          <p:nvPr>
            <p:ph type="dt" sz="half" idx="10"/>
          </p:nvPr>
        </p:nvSpPr>
        <p:spPr/>
        <p:txBody>
          <a:bodyPr/>
          <a:lstStyle/>
          <a:p>
            <a:pPr rtl="0"/>
            <a:fld id="{09440175-0734-428C-AC70-3E7BD2E4DBE6}" type="datetime1">
              <a:rPr lang="es-ES" noProof="0" smtClean="0"/>
              <a:t>07/06/2019</a:t>
            </a:fld>
            <a:endParaRPr lang="es-ES" noProof="0" dirty="0"/>
          </a:p>
        </p:txBody>
      </p:sp>
      <p:sp>
        <p:nvSpPr>
          <p:cNvPr id="5" name="Footer Placeholder 4"/>
          <p:cNvSpPr>
            <a:spLocks noGrp="1"/>
          </p:cNvSpPr>
          <p:nvPr>
            <p:ph type="ftr" sz="quarter" idx="11"/>
          </p:nvPr>
        </p:nvSpPr>
        <p:spPr/>
        <p:txBody>
          <a:bodyPr/>
          <a:lstStyle/>
          <a:p>
            <a:pPr rtl="0"/>
            <a:r>
              <a:rPr lang="es-ES" noProof="0" smtClean="0"/>
              <a:t>Agregar un pie de página</a:t>
            </a:r>
            <a:endParaRPr lang="es-ES" noProof="0" dirty="0"/>
          </a:p>
        </p:txBody>
      </p:sp>
      <p:sp>
        <p:nvSpPr>
          <p:cNvPr id="6" name="Slide Number Placeholder 5"/>
          <p:cNvSpPr>
            <a:spLocks noGrp="1"/>
          </p:cNvSpPr>
          <p:nvPr>
            <p:ph type="sldNum" sz="quarter" idx="12"/>
          </p:nvPr>
        </p:nvSpPr>
        <p:spPr/>
        <p:txBody>
          <a:bodyPr/>
          <a:lstStyle/>
          <a:p>
            <a:pPr rtl="0"/>
            <a:fld id="{FD068D91-5085-43EA-8734-9AB23AC0958B}" type="slidenum">
              <a:rPr lang="es-ES" noProof="0" smtClean="0"/>
              <a:pPr rtl="0"/>
              <a:t>‹Nº›</a:t>
            </a:fld>
            <a:endParaRPr lang="es-ES" noProof="0" dirty="0"/>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75637634"/>
      </p:ext>
    </p:extLst>
  </p:cSld>
  <p:clrMapOvr>
    <a:masterClrMapping/>
  </p:clrMapOvr>
  <p:timing>
    <p:tnLst>
      <p:par>
        <p:cTn id="1" dur="indefinite" restart="never" nodeType="tmRoot"/>
      </p:par>
    </p:tnLst>
  </p:timing>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s-ES" smtClean="0"/>
              <a:t>Haga clic para modificar el estilo de título del patrón</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Editar el estilo de texto del patrón</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Editar el estilo de texto del patrón</a:t>
            </a:r>
          </a:p>
        </p:txBody>
      </p:sp>
      <p:sp>
        <p:nvSpPr>
          <p:cNvPr id="4" name="Date Placeholder 3"/>
          <p:cNvSpPr>
            <a:spLocks noGrp="1"/>
          </p:cNvSpPr>
          <p:nvPr>
            <p:ph type="dt" sz="half" idx="10"/>
          </p:nvPr>
        </p:nvSpPr>
        <p:spPr/>
        <p:txBody>
          <a:bodyPr/>
          <a:lstStyle/>
          <a:p>
            <a:pPr rtl="0"/>
            <a:fld id="{09440175-0734-428C-AC70-3E7BD2E4DBE6}" type="datetime1">
              <a:rPr lang="es-ES" noProof="0" smtClean="0"/>
              <a:t>07/06/2019</a:t>
            </a:fld>
            <a:endParaRPr lang="es-ES" noProof="0" dirty="0"/>
          </a:p>
        </p:txBody>
      </p:sp>
      <p:sp>
        <p:nvSpPr>
          <p:cNvPr id="5" name="Footer Placeholder 4"/>
          <p:cNvSpPr>
            <a:spLocks noGrp="1"/>
          </p:cNvSpPr>
          <p:nvPr>
            <p:ph type="ftr" sz="quarter" idx="11"/>
          </p:nvPr>
        </p:nvSpPr>
        <p:spPr/>
        <p:txBody>
          <a:bodyPr/>
          <a:lstStyle/>
          <a:p>
            <a:pPr rtl="0"/>
            <a:r>
              <a:rPr lang="es-ES" noProof="0" smtClean="0"/>
              <a:t>Agregar un pie de página</a:t>
            </a:r>
            <a:endParaRPr lang="es-ES" noProof="0" dirty="0"/>
          </a:p>
        </p:txBody>
      </p:sp>
      <p:sp>
        <p:nvSpPr>
          <p:cNvPr id="6" name="Slide Number Placeholder 5"/>
          <p:cNvSpPr>
            <a:spLocks noGrp="1"/>
          </p:cNvSpPr>
          <p:nvPr>
            <p:ph type="sldNum" sz="quarter" idx="12"/>
          </p:nvPr>
        </p:nvSpPr>
        <p:spPr/>
        <p:txBody>
          <a:bodyPr/>
          <a:lstStyle/>
          <a:p>
            <a:pPr rtl="0"/>
            <a:fld id="{FD068D91-5085-43EA-8734-9AB23AC0958B}" type="slidenum">
              <a:rPr lang="es-ES" noProof="0" smtClean="0"/>
              <a:pPr rtl="0"/>
              <a:t>‹Nº›</a:t>
            </a:fld>
            <a:endParaRPr lang="es-ES" noProof="0" dirty="0"/>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78596601"/>
      </p:ext>
    </p:extLst>
  </p:cSld>
  <p:clrMapOvr>
    <a:masterClrMapping/>
  </p:clrMapOvr>
  <p:timing>
    <p:tnLst>
      <p:par>
        <p:cTn id="1" dur="indefinite" restart="never" nodeType="tmRoot"/>
      </p:par>
    </p:tnLst>
  </p:timing>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Editar el estilo de texto del patrón</a:t>
            </a:r>
          </a:p>
        </p:txBody>
      </p:sp>
      <p:sp>
        <p:nvSpPr>
          <p:cNvPr id="4" name="Date Placeholder 3"/>
          <p:cNvSpPr>
            <a:spLocks noGrp="1"/>
          </p:cNvSpPr>
          <p:nvPr>
            <p:ph type="dt" sz="half" idx="10"/>
          </p:nvPr>
        </p:nvSpPr>
        <p:spPr/>
        <p:txBody>
          <a:bodyPr/>
          <a:lstStyle/>
          <a:p>
            <a:pPr rtl="0"/>
            <a:fld id="{09440175-0734-428C-AC70-3E7BD2E4DBE6}" type="datetime1">
              <a:rPr lang="es-ES" noProof="0" smtClean="0"/>
              <a:t>07/06/2019</a:t>
            </a:fld>
            <a:endParaRPr lang="es-ES" noProof="0" dirty="0"/>
          </a:p>
        </p:txBody>
      </p:sp>
      <p:sp>
        <p:nvSpPr>
          <p:cNvPr id="5" name="Footer Placeholder 4"/>
          <p:cNvSpPr>
            <a:spLocks noGrp="1"/>
          </p:cNvSpPr>
          <p:nvPr>
            <p:ph type="ftr" sz="quarter" idx="11"/>
          </p:nvPr>
        </p:nvSpPr>
        <p:spPr/>
        <p:txBody>
          <a:bodyPr/>
          <a:lstStyle/>
          <a:p>
            <a:pPr rtl="0"/>
            <a:r>
              <a:rPr lang="es-ES" noProof="0" smtClean="0"/>
              <a:t>Agregar un pie de página</a:t>
            </a:r>
            <a:endParaRPr lang="es-ES" noProof="0" dirty="0"/>
          </a:p>
        </p:txBody>
      </p:sp>
      <p:sp>
        <p:nvSpPr>
          <p:cNvPr id="6" name="Slide Number Placeholder 5"/>
          <p:cNvSpPr>
            <a:spLocks noGrp="1"/>
          </p:cNvSpPr>
          <p:nvPr>
            <p:ph type="sldNum" sz="quarter" idx="12"/>
          </p:nvPr>
        </p:nvSpPr>
        <p:spPr/>
        <p:txBody>
          <a:bodyPr/>
          <a:lstStyle/>
          <a:p>
            <a:pPr rtl="0"/>
            <a:fld id="{FD068D91-5085-43EA-8734-9AB23AC0958B}" type="slidenum">
              <a:rPr lang="es-ES" noProof="0" smtClean="0"/>
              <a:pPr rtl="0"/>
              <a:t>‹Nº›</a:t>
            </a:fld>
            <a:endParaRPr lang="es-ES" noProof="0" dirty="0"/>
          </a:p>
        </p:txBody>
      </p:sp>
    </p:spTree>
    <p:extLst>
      <p:ext uri="{BB962C8B-B14F-4D97-AF65-F5344CB8AC3E}">
        <p14:creationId xmlns:p14="http://schemas.microsoft.com/office/powerpoint/2010/main" val="1901293294"/>
      </p:ext>
    </p:extLst>
  </p:cSld>
  <p:clrMapOvr>
    <a:masterClrMapping/>
  </p:clrMapOvr>
  <p:timing>
    <p:tnLst>
      <p:par>
        <p:cTn id="1" dur="indefinite" restart="never" nodeType="tmRoot"/>
      </p:par>
    </p:tnLst>
  </p:timing>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s-ES" smtClean="0"/>
              <a:t>Haga clic para modificar el estilo de título del patrón</a:t>
            </a:r>
            <a:endParaRPr lang="en-US" dirty="0"/>
          </a:p>
        </p:txBody>
      </p:sp>
      <p:sp>
        <p:nvSpPr>
          <p:cNvPr id="14"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Editar el estilo de texto del patrón</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Editar el estilo de texto del patrón</a:t>
            </a:r>
          </a:p>
        </p:txBody>
      </p:sp>
      <p:sp>
        <p:nvSpPr>
          <p:cNvPr id="4" name="Date Placeholder 3"/>
          <p:cNvSpPr>
            <a:spLocks noGrp="1"/>
          </p:cNvSpPr>
          <p:nvPr>
            <p:ph type="dt" sz="half" idx="10"/>
          </p:nvPr>
        </p:nvSpPr>
        <p:spPr/>
        <p:txBody>
          <a:bodyPr/>
          <a:lstStyle/>
          <a:p>
            <a:pPr rtl="0"/>
            <a:fld id="{09440175-0734-428C-AC70-3E7BD2E4DBE6}" type="datetime1">
              <a:rPr lang="es-ES" noProof="0" smtClean="0"/>
              <a:t>07/06/2019</a:t>
            </a:fld>
            <a:endParaRPr lang="es-ES" noProof="0" dirty="0"/>
          </a:p>
        </p:txBody>
      </p:sp>
      <p:sp>
        <p:nvSpPr>
          <p:cNvPr id="5" name="Footer Placeholder 4"/>
          <p:cNvSpPr>
            <a:spLocks noGrp="1"/>
          </p:cNvSpPr>
          <p:nvPr>
            <p:ph type="ftr" sz="quarter" idx="11"/>
          </p:nvPr>
        </p:nvSpPr>
        <p:spPr/>
        <p:txBody>
          <a:bodyPr/>
          <a:lstStyle/>
          <a:p>
            <a:pPr rtl="0"/>
            <a:r>
              <a:rPr lang="es-ES" noProof="0" smtClean="0"/>
              <a:t>Agregar un pie de página</a:t>
            </a:r>
            <a:endParaRPr lang="es-ES" noProof="0" dirty="0"/>
          </a:p>
        </p:txBody>
      </p:sp>
      <p:sp>
        <p:nvSpPr>
          <p:cNvPr id="6" name="Slide Number Placeholder 5"/>
          <p:cNvSpPr>
            <a:spLocks noGrp="1"/>
          </p:cNvSpPr>
          <p:nvPr>
            <p:ph type="sldNum" sz="quarter" idx="12"/>
          </p:nvPr>
        </p:nvSpPr>
        <p:spPr/>
        <p:txBody>
          <a:bodyPr/>
          <a:lstStyle/>
          <a:p>
            <a:pPr rtl="0"/>
            <a:fld id="{FD068D91-5085-43EA-8734-9AB23AC0958B}" type="slidenum">
              <a:rPr lang="es-ES" noProof="0" smtClean="0"/>
              <a:pPr rtl="0"/>
              <a:t>‹Nº›</a:t>
            </a:fld>
            <a:endParaRPr lang="es-ES" noProof="0" dirty="0"/>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5516377"/>
      </p:ext>
    </p:extLst>
  </p:cSld>
  <p:clrMapOvr>
    <a:masterClrMapping/>
  </p:clrMapOvr>
  <p:timing>
    <p:tnLst>
      <p:par>
        <p:cTn id="1" dur="indefinite" restart="never" nodeType="tmRoot"/>
      </p:par>
    </p:tnLst>
  </p:timing>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s-ES" smtClean="0"/>
              <a:t>Haga clic para modificar el estilo de título del patrón</a:t>
            </a:r>
            <a:endParaRPr lang="en-US" dirty="0"/>
          </a:p>
        </p:txBody>
      </p:sp>
      <p:sp>
        <p:nvSpPr>
          <p:cNvPr id="11"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Editar el estilo de texto del patrón</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Editar el estilo de texto del patrón</a:t>
            </a:r>
          </a:p>
        </p:txBody>
      </p:sp>
      <p:sp>
        <p:nvSpPr>
          <p:cNvPr id="4" name="Date Placeholder 3"/>
          <p:cNvSpPr>
            <a:spLocks noGrp="1"/>
          </p:cNvSpPr>
          <p:nvPr>
            <p:ph type="dt" sz="half" idx="10"/>
          </p:nvPr>
        </p:nvSpPr>
        <p:spPr/>
        <p:txBody>
          <a:bodyPr/>
          <a:lstStyle/>
          <a:p>
            <a:pPr rtl="0"/>
            <a:fld id="{09440175-0734-428C-AC70-3E7BD2E4DBE6}" type="datetime1">
              <a:rPr lang="es-ES" noProof="0" smtClean="0"/>
              <a:t>07/06/2019</a:t>
            </a:fld>
            <a:endParaRPr lang="es-ES" noProof="0" dirty="0"/>
          </a:p>
        </p:txBody>
      </p:sp>
      <p:sp>
        <p:nvSpPr>
          <p:cNvPr id="5" name="Footer Placeholder 4"/>
          <p:cNvSpPr>
            <a:spLocks noGrp="1"/>
          </p:cNvSpPr>
          <p:nvPr>
            <p:ph type="ftr" sz="quarter" idx="11"/>
          </p:nvPr>
        </p:nvSpPr>
        <p:spPr/>
        <p:txBody>
          <a:bodyPr/>
          <a:lstStyle/>
          <a:p>
            <a:pPr rtl="0"/>
            <a:r>
              <a:rPr lang="es-ES" noProof="0" smtClean="0"/>
              <a:t>Agregar un pie de página</a:t>
            </a:r>
            <a:endParaRPr lang="es-ES" noProof="0" dirty="0"/>
          </a:p>
        </p:txBody>
      </p:sp>
      <p:sp>
        <p:nvSpPr>
          <p:cNvPr id="6" name="Slide Number Placeholder 5"/>
          <p:cNvSpPr>
            <a:spLocks noGrp="1"/>
          </p:cNvSpPr>
          <p:nvPr>
            <p:ph type="sldNum" sz="quarter" idx="12"/>
          </p:nvPr>
        </p:nvSpPr>
        <p:spPr/>
        <p:txBody>
          <a:bodyPr/>
          <a:lstStyle/>
          <a:p>
            <a:pPr rtl="0"/>
            <a:fld id="{FD068D91-5085-43EA-8734-9AB23AC0958B}" type="slidenum">
              <a:rPr lang="es-ES" noProof="0" smtClean="0"/>
              <a:pPr rtl="0"/>
              <a:t>‹Nº›</a:t>
            </a:fld>
            <a:endParaRPr lang="es-ES" noProof="0" dirty="0"/>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01992463"/>
      </p:ext>
    </p:extLst>
  </p:cSld>
  <p:clrMapOvr>
    <a:masterClrMapping/>
  </p:clrMapOvr>
  <p:timing>
    <p:tnLst>
      <p:par>
        <p:cTn id="1" dur="indefinite" restart="never" nodeType="tmRoot"/>
      </p:par>
    </p:tnLst>
  </p:timing>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pPr rtl="0"/>
            <a:fld id="{CE8AF644-CEED-4F2F-8AB5-624A251A9E4F}" type="datetime1">
              <a:rPr lang="es-ES" noProof="0" smtClean="0"/>
              <a:t>07/06/2019</a:t>
            </a:fld>
            <a:endParaRPr lang="es-ES" noProof="0" dirty="0"/>
          </a:p>
        </p:txBody>
      </p:sp>
      <p:sp>
        <p:nvSpPr>
          <p:cNvPr id="5" name="Footer Placeholder 4"/>
          <p:cNvSpPr>
            <a:spLocks noGrp="1"/>
          </p:cNvSpPr>
          <p:nvPr>
            <p:ph type="ftr" sz="quarter" idx="11"/>
          </p:nvPr>
        </p:nvSpPr>
        <p:spPr/>
        <p:txBody>
          <a:bodyPr/>
          <a:lstStyle/>
          <a:p>
            <a:pPr rtl="0"/>
            <a:r>
              <a:rPr lang="es-ES" noProof="0" smtClean="0"/>
              <a:t>Agregar un pie de página</a:t>
            </a:r>
            <a:endParaRPr lang="es-ES" noProof="0" dirty="0"/>
          </a:p>
        </p:txBody>
      </p:sp>
      <p:sp>
        <p:nvSpPr>
          <p:cNvPr id="6" name="Slide Number Placeholder 5"/>
          <p:cNvSpPr>
            <a:spLocks noGrp="1"/>
          </p:cNvSpPr>
          <p:nvPr>
            <p:ph type="sldNum" sz="quarter" idx="12"/>
          </p:nvPr>
        </p:nvSpPr>
        <p:spPr/>
        <p:txBody>
          <a:bodyPr/>
          <a:lstStyle/>
          <a:p>
            <a:pPr rtl="0"/>
            <a:fld id="{FD068D91-5085-43EA-8734-9AB23AC0958B}" type="slidenum">
              <a:rPr lang="es-ES" noProof="0" smtClean="0"/>
              <a:t>‹Nº›</a:t>
            </a:fld>
            <a:endParaRPr lang="es-ES" noProof="0"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72603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pPr rtl="0"/>
            <a:fld id="{735858DB-73E4-4B1C-89E9-BC271314806A}" type="datetime1">
              <a:rPr lang="es-ES" noProof="0" smtClean="0"/>
              <a:t>07/06/2019</a:t>
            </a:fld>
            <a:endParaRPr lang="es-ES" noProof="0" dirty="0"/>
          </a:p>
        </p:txBody>
      </p:sp>
      <p:sp>
        <p:nvSpPr>
          <p:cNvPr id="5" name="Footer Placeholder 4"/>
          <p:cNvSpPr>
            <a:spLocks noGrp="1"/>
          </p:cNvSpPr>
          <p:nvPr>
            <p:ph type="ftr" sz="quarter" idx="11"/>
          </p:nvPr>
        </p:nvSpPr>
        <p:spPr/>
        <p:txBody>
          <a:bodyPr/>
          <a:lstStyle/>
          <a:p>
            <a:pPr rtl="0"/>
            <a:r>
              <a:rPr lang="es-ES" noProof="0" smtClean="0"/>
              <a:t>Agregar un pie de página</a:t>
            </a:r>
            <a:endParaRPr lang="es-ES" noProof="0" dirty="0"/>
          </a:p>
        </p:txBody>
      </p:sp>
      <p:sp>
        <p:nvSpPr>
          <p:cNvPr id="6" name="Slide Number Placeholder 5"/>
          <p:cNvSpPr>
            <a:spLocks noGrp="1"/>
          </p:cNvSpPr>
          <p:nvPr>
            <p:ph type="sldNum" sz="quarter" idx="12"/>
          </p:nvPr>
        </p:nvSpPr>
        <p:spPr/>
        <p:txBody>
          <a:bodyPr/>
          <a:lstStyle/>
          <a:p>
            <a:pPr rtl="0"/>
            <a:fld id="{FD068D91-5085-43EA-8734-9AB23AC0958B}" type="slidenum">
              <a:rPr lang="es-ES" noProof="0" smtClean="0"/>
              <a:t>‹Nº›</a:t>
            </a:fld>
            <a:endParaRPr lang="es-ES" noProof="0" dirty="0"/>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59516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xAndTwoObj">
  <p:cSld name="Título, texto y 2 objetos">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7813"/>
            <a:ext cx="10972800" cy="1143000"/>
          </a:xfrm>
        </p:spPr>
        <p:txBody>
          <a:bodyPr/>
          <a:lstStyle/>
          <a:p>
            <a:r>
              <a:rPr lang="es-ES" smtClean="0"/>
              <a:t>Haga clic para modificar el estilo de título del patrón</a:t>
            </a:r>
            <a:endParaRPr lang="es-MX"/>
          </a:p>
        </p:txBody>
      </p:sp>
      <p:sp>
        <p:nvSpPr>
          <p:cNvPr id="3" name="2 Marcador de texto"/>
          <p:cNvSpPr>
            <a:spLocks noGrp="1"/>
          </p:cNvSpPr>
          <p:nvPr>
            <p:ph type="body" sz="half" idx="1"/>
          </p:nvPr>
        </p:nvSpPr>
        <p:spPr>
          <a:xfrm>
            <a:off x="609600" y="1600202"/>
            <a:ext cx="5384800" cy="4530725"/>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contenido"/>
          <p:cNvSpPr>
            <a:spLocks noGrp="1"/>
          </p:cNvSpPr>
          <p:nvPr>
            <p:ph sz="quarter" idx="2"/>
          </p:nvPr>
        </p:nvSpPr>
        <p:spPr>
          <a:xfrm>
            <a:off x="6197600" y="1600202"/>
            <a:ext cx="5384800" cy="2189163"/>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4 Marcador de contenido"/>
          <p:cNvSpPr>
            <a:spLocks noGrp="1"/>
          </p:cNvSpPr>
          <p:nvPr>
            <p:ph sz="quarter" idx="3"/>
          </p:nvPr>
        </p:nvSpPr>
        <p:spPr>
          <a:xfrm>
            <a:off x="6197600" y="3941764"/>
            <a:ext cx="5384800" cy="2189162"/>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6" name="Rectangle 23"/>
          <p:cNvSpPr>
            <a:spLocks noGrp="1" noChangeArrowheads="1"/>
          </p:cNvSpPr>
          <p:nvPr>
            <p:ph type="dt" sz="half" idx="10"/>
          </p:nvPr>
        </p:nvSpPr>
        <p:spPr>
          <a:ln/>
        </p:spPr>
        <p:txBody>
          <a:bodyPr/>
          <a:lstStyle>
            <a:lvl1pPr>
              <a:defRPr/>
            </a:lvl1pPr>
          </a:lstStyle>
          <a:p>
            <a:pPr>
              <a:defRPr/>
            </a:pPr>
            <a:endParaRPr lang="es-ES" altLang="es-MX"/>
          </a:p>
        </p:txBody>
      </p:sp>
      <p:sp>
        <p:nvSpPr>
          <p:cNvPr id="7" name="Rectangle 24"/>
          <p:cNvSpPr>
            <a:spLocks noGrp="1" noChangeArrowheads="1"/>
          </p:cNvSpPr>
          <p:nvPr>
            <p:ph type="ftr" sz="quarter" idx="11"/>
          </p:nvPr>
        </p:nvSpPr>
        <p:spPr>
          <a:ln/>
        </p:spPr>
        <p:txBody>
          <a:bodyPr/>
          <a:lstStyle>
            <a:lvl1pPr>
              <a:defRPr/>
            </a:lvl1pPr>
          </a:lstStyle>
          <a:p>
            <a:pPr>
              <a:defRPr/>
            </a:pPr>
            <a:endParaRPr lang="es-ES" altLang="es-MX"/>
          </a:p>
        </p:txBody>
      </p:sp>
      <p:sp>
        <p:nvSpPr>
          <p:cNvPr id="8" name="Rectangle 25"/>
          <p:cNvSpPr>
            <a:spLocks noGrp="1" noChangeArrowheads="1"/>
          </p:cNvSpPr>
          <p:nvPr>
            <p:ph type="sldNum" sz="quarter" idx="12"/>
          </p:nvPr>
        </p:nvSpPr>
        <p:spPr>
          <a:ln/>
        </p:spPr>
        <p:txBody>
          <a:bodyPr/>
          <a:lstStyle>
            <a:lvl1pPr>
              <a:defRPr/>
            </a:lvl1pPr>
          </a:lstStyle>
          <a:p>
            <a:pPr>
              <a:defRPr/>
            </a:pPr>
            <a:fld id="{67997FDA-4AA0-4516-A516-14BB7DC20893}" type="slidenum">
              <a:rPr lang="es-ES" altLang="es-MX"/>
              <a:pPr>
                <a:defRPr/>
              </a:pPr>
              <a:t>‹Nº›</a:t>
            </a:fld>
            <a:endParaRPr lang="es-ES" altLang="es-MX"/>
          </a:p>
        </p:txBody>
      </p:sp>
    </p:spTree>
    <p:extLst>
      <p:ext uri="{BB962C8B-B14F-4D97-AF65-F5344CB8AC3E}">
        <p14:creationId xmlns:p14="http://schemas.microsoft.com/office/powerpoint/2010/main" val="32340026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pPr rtl="0"/>
            <a:fld id="{09440175-0734-428C-AC70-3E7BD2E4DBE6}" type="datetime1">
              <a:rPr lang="es-ES" noProof="0" smtClean="0"/>
              <a:t>07/06/2019</a:t>
            </a:fld>
            <a:endParaRPr lang="es-ES" noProof="0" dirty="0"/>
          </a:p>
        </p:txBody>
      </p:sp>
      <p:sp>
        <p:nvSpPr>
          <p:cNvPr id="5" name="Footer Placeholder 4"/>
          <p:cNvSpPr>
            <a:spLocks noGrp="1"/>
          </p:cNvSpPr>
          <p:nvPr>
            <p:ph type="ftr" sz="quarter" idx="11"/>
          </p:nvPr>
        </p:nvSpPr>
        <p:spPr/>
        <p:txBody>
          <a:bodyPr/>
          <a:lstStyle/>
          <a:p>
            <a:pPr rtl="0"/>
            <a:r>
              <a:rPr lang="es-ES" noProof="0" smtClean="0"/>
              <a:t>Agregar un pie de página</a:t>
            </a:r>
            <a:endParaRPr lang="es-ES" noProof="0" dirty="0"/>
          </a:p>
        </p:txBody>
      </p:sp>
      <p:sp>
        <p:nvSpPr>
          <p:cNvPr id="6" name="Slide Number Placeholder 5"/>
          <p:cNvSpPr>
            <a:spLocks noGrp="1"/>
          </p:cNvSpPr>
          <p:nvPr>
            <p:ph type="sldNum" sz="quarter" idx="12"/>
          </p:nvPr>
        </p:nvSpPr>
        <p:spPr/>
        <p:txBody>
          <a:bodyPr/>
          <a:lstStyle/>
          <a:p>
            <a:pPr rtl="0"/>
            <a:fld id="{FD068D91-5085-43EA-8734-9AB23AC0958B}" type="slidenum">
              <a:rPr lang="es-ES" noProof="0" smtClean="0"/>
              <a:pPr rtl="0"/>
              <a:t>‹Nº›</a:t>
            </a:fld>
            <a:endParaRPr lang="es-ES" noProof="0" dirty="0"/>
          </a:p>
        </p:txBody>
      </p:sp>
    </p:spTree>
    <p:extLst>
      <p:ext uri="{BB962C8B-B14F-4D97-AF65-F5344CB8AC3E}">
        <p14:creationId xmlns:p14="http://schemas.microsoft.com/office/powerpoint/2010/main" val="372285163"/>
      </p:ext>
    </p:extLst>
  </p:cSld>
  <p:clrMapOvr>
    <a:masterClrMapping/>
  </p:clrMapOvr>
  <p:timing>
    <p:tnLst>
      <p:par>
        <p:cTn id="1" dur="indefinite" restart="never" nodeType="tmRoot"/>
      </p:par>
    </p:tnLst>
  </p:timing>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Editar el estilo de texto del patrón</a:t>
            </a:r>
          </a:p>
        </p:txBody>
      </p:sp>
      <p:sp>
        <p:nvSpPr>
          <p:cNvPr id="4" name="Date Placeholder 3"/>
          <p:cNvSpPr>
            <a:spLocks noGrp="1"/>
          </p:cNvSpPr>
          <p:nvPr>
            <p:ph type="dt" sz="half" idx="10"/>
          </p:nvPr>
        </p:nvSpPr>
        <p:spPr/>
        <p:txBody>
          <a:bodyPr/>
          <a:lstStyle/>
          <a:p>
            <a:pPr rtl="0"/>
            <a:fld id="{5ADA7F39-1B7A-430A-8B0E-DDBE614CF3FF}" type="datetime1">
              <a:rPr lang="es-ES" noProof="0" smtClean="0"/>
              <a:t>07/06/2019</a:t>
            </a:fld>
            <a:endParaRPr lang="es-ES" noProof="0" dirty="0"/>
          </a:p>
        </p:txBody>
      </p:sp>
      <p:sp>
        <p:nvSpPr>
          <p:cNvPr id="5" name="Footer Placeholder 4"/>
          <p:cNvSpPr>
            <a:spLocks noGrp="1"/>
          </p:cNvSpPr>
          <p:nvPr>
            <p:ph type="ftr" sz="quarter" idx="11"/>
          </p:nvPr>
        </p:nvSpPr>
        <p:spPr/>
        <p:txBody>
          <a:bodyPr/>
          <a:lstStyle/>
          <a:p>
            <a:pPr rtl="0"/>
            <a:r>
              <a:rPr lang="es-ES" noProof="0" smtClean="0"/>
              <a:t>Agregar un pie de página</a:t>
            </a:r>
            <a:endParaRPr lang="es-ES" noProof="0" dirty="0"/>
          </a:p>
        </p:txBody>
      </p:sp>
      <p:sp>
        <p:nvSpPr>
          <p:cNvPr id="6" name="Slide Number Placeholder 5"/>
          <p:cNvSpPr>
            <a:spLocks noGrp="1"/>
          </p:cNvSpPr>
          <p:nvPr>
            <p:ph type="sldNum" sz="quarter" idx="12"/>
          </p:nvPr>
        </p:nvSpPr>
        <p:spPr/>
        <p:txBody>
          <a:bodyPr/>
          <a:lstStyle/>
          <a:p>
            <a:pPr rtl="0"/>
            <a:fld id="{FD068D91-5085-43EA-8734-9AB23AC0958B}" type="slidenum">
              <a:rPr lang="es-ES" noProof="0" smtClean="0"/>
              <a:t>‹Nº›</a:t>
            </a:fld>
            <a:endParaRPr lang="es-ES" noProof="0" dirty="0"/>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75987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pPr rtl="0"/>
            <a:fld id="{6345BD5E-25E9-4686-9024-13D7B60371EF}" type="datetime1">
              <a:rPr lang="es-ES" noProof="0" smtClean="0"/>
              <a:t>07/06/2019</a:t>
            </a:fld>
            <a:endParaRPr lang="es-ES" noProof="0" dirty="0"/>
          </a:p>
        </p:txBody>
      </p:sp>
      <p:sp>
        <p:nvSpPr>
          <p:cNvPr id="6" name="Footer Placeholder 5"/>
          <p:cNvSpPr>
            <a:spLocks noGrp="1"/>
          </p:cNvSpPr>
          <p:nvPr>
            <p:ph type="ftr" sz="quarter" idx="11"/>
          </p:nvPr>
        </p:nvSpPr>
        <p:spPr/>
        <p:txBody>
          <a:bodyPr/>
          <a:lstStyle/>
          <a:p>
            <a:pPr rtl="0"/>
            <a:r>
              <a:rPr lang="es-ES" noProof="0" smtClean="0"/>
              <a:t>Agregar un pie de página</a:t>
            </a:r>
            <a:endParaRPr lang="es-ES" noProof="0" dirty="0"/>
          </a:p>
        </p:txBody>
      </p:sp>
      <p:sp>
        <p:nvSpPr>
          <p:cNvPr id="7" name="Slide Number Placeholder 6"/>
          <p:cNvSpPr>
            <a:spLocks noGrp="1"/>
          </p:cNvSpPr>
          <p:nvPr>
            <p:ph type="sldNum" sz="quarter" idx="12"/>
          </p:nvPr>
        </p:nvSpPr>
        <p:spPr/>
        <p:txBody>
          <a:bodyPr/>
          <a:lstStyle/>
          <a:p>
            <a:pPr rtl="0"/>
            <a:fld id="{FD068D91-5085-43EA-8734-9AB23AC0958B}" type="slidenum">
              <a:rPr lang="es-ES" noProof="0" smtClean="0"/>
              <a:t>‹Nº›</a:t>
            </a:fld>
            <a:endParaRPr lang="es-ES" noProof="0" dirty="0"/>
          </a:p>
        </p:txBody>
      </p:sp>
    </p:spTree>
    <p:extLst>
      <p:ext uri="{BB962C8B-B14F-4D97-AF65-F5344CB8AC3E}">
        <p14:creationId xmlns:p14="http://schemas.microsoft.com/office/powerpoint/2010/main" val="2157687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6180671"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6" name="Content Placeholder 5"/>
          <p:cNvSpPr>
            <a:spLocks noGrp="1"/>
          </p:cNvSpPr>
          <p:nvPr>
            <p:ph sz="quarter" idx="4"/>
          </p:nvPr>
        </p:nvSpPr>
        <p:spPr>
          <a:xfrm>
            <a:off x="6180671" y="3243262"/>
            <a:ext cx="4718304" cy="2632605"/>
          </a:xfrm>
        </p:spPr>
        <p:txBody>
          <a:bodyPr anchor="t">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pPr rtl="0"/>
            <a:fld id="{6C6BBBA6-4DCC-409E-83FC-D31503ABEDA3}" type="datetime1">
              <a:rPr lang="es-ES" noProof="0" smtClean="0"/>
              <a:t>07/06/2019</a:t>
            </a:fld>
            <a:endParaRPr lang="es-ES" noProof="0" dirty="0"/>
          </a:p>
        </p:txBody>
      </p:sp>
      <p:sp>
        <p:nvSpPr>
          <p:cNvPr id="8" name="Footer Placeholder 7"/>
          <p:cNvSpPr>
            <a:spLocks noGrp="1"/>
          </p:cNvSpPr>
          <p:nvPr>
            <p:ph type="ftr" sz="quarter" idx="11"/>
          </p:nvPr>
        </p:nvSpPr>
        <p:spPr/>
        <p:txBody>
          <a:bodyPr/>
          <a:lstStyle/>
          <a:p>
            <a:pPr rtl="0"/>
            <a:r>
              <a:rPr lang="es-ES" noProof="0" smtClean="0"/>
              <a:t>Agregar un pie de página</a:t>
            </a:r>
            <a:endParaRPr lang="es-ES" noProof="0" dirty="0"/>
          </a:p>
        </p:txBody>
      </p:sp>
      <p:sp>
        <p:nvSpPr>
          <p:cNvPr id="9" name="Slide Number Placeholder 8"/>
          <p:cNvSpPr>
            <a:spLocks noGrp="1"/>
          </p:cNvSpPr>
          <p:nvPr>
            <p:ph type="sldNum" sz="quarter" idx="12"/>
          </p:nvPr>
        </p:nvSpPr>
        <p:spPr/>
        <p:txBody>
          <a:bodyPr/>
          <a:lstStyle/>
          <a:p>
            <a:pPr rtl="0"/>
            <a:fld id="{FD068D91-5085-43EA-8734-9AB23AC0958B}" type="slidenum">
              <a:rPr lang="es-ES" noProof="0" smtClean="0"/>
              <a:t>‹Nº›</a:t>
            </a:fld>
            <a:endParaRPr lang="es-ES" noProof="0" dirty="0"/>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44083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pPr rtl="0"/>
            <a:fld id="{44221E27-ED94-49EF-AB02-AC57D3427C12}" type="datetime1">
              <a:rPr lang="es-ES" noProof="0" smtClean="0"/>
              <a:t>07/06/2019</a:t>
            </a:fld>
            <a:endParaRPr lang="es-ES" noProof="0" dirty="0"/>
          </a:p>
        </p:txBody>
      </p:sp>
      <p:sp>
        <p:nvSpPr>
          <p:cNvPr id="4" name="Footer Placeholder 3"/>
          <p:cNvSpPr>
            <a:spLocks noGrp="1"/>
          </p:cNvSpPr>
          <p:nvPr>
            <p:ph type="ftr" sz="quarter" idx="11"/>
          </p:nvPr>
        </p:nvSpPr>
        <p:spPr/>
        <p:txBody>
          <a:bodyPr/>
          <a:lstStyle/>
          <a:p>
            <a:pPr rtl="0"/>
            <a:r>
              <a:rPr lang="es-ES" noProof="0" smtClean="0"/>
              <a:t>Agregar un pie de página</a:t>
            </a:r>
            <a:endParaRPr lang="es-ES" noProof="0" dirty="0"/>
          </a:p>
        </p:txBody>
      </p:sp>
      <p:sp>
        <p:nvSpPr>
          <p:cNvPr id="5" name="Slide Number Placeholder 4"/>
          <p:cNvSpPr>
            <a:spLocks noGrp="1"/>
          </p:cNvSpPr>
          <p:nvPr>
            <p:ph type="sldNum" sz="quarter" idx="12"/>
          </p:nvPr>
        </p:nvSpPr>
        <p:spPr/>
        <p:txBody>
          <a:bodyPr/>
          <a:lstStyle/>
          <a:p>
            <a:pPr rtl="0"/>
            <a:fld id="{FD068D91-5085-43EA-8734-9AB23AC0958B}" type="slidenum">
              <a:rPr lang="es-ES" noProof="0" smtClean="0"/>
              <a:t>‹Nº›</a:t>
            </a:fld>
            <a:endParaRPr lang="es-ES" noProof="0"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07657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rtl="0"/>
            <a:fld id="{DE49C74A-9D91-4A2D-A4A3-686D7DF74C58}" type="datetime1">
              <a:rPr lang="es-ES" noProof="0" smtClean="0"/>
              <a:t>07/06/2019</a:t>
            </a:fld>
            <a:endParaRPr lang="es-ES" noProof="0" dirty="0"/>
          </a:p>
        </p:txBody>
      </p:sp>
      <p:sp>
        <p:nvSpPr>
          <p:cNvPr id="3" name="Footer Placeholder 2"/>
          <p:cNvSpPr>
            <a:spLocks noGrp="1"/>
          </p:cNvSpPr>
          <p:nvPr>
            <p:ph type="ftr" sz="quarter" idx="11"/>
          </p:nvPr>
        </p:nvSpPr>
        <p:spPr/>
        <p:txBody>
          <a:bodyPr/>
          <a:lstStyle/>
          <a:p>
            <a:pPr rtl="0"/>
            <a:r>
              <a:rPr lang="es-ES" noProof="0" smtClean="0"/>
              <a:t>Agregar un pie de página</a:t>
            </a:r>
            <a:endParaRPr lang="es-ES" noProof="0" dirty="0"/>
          </a:p>
        </p:txBody>
      </p:sp>
      <p:sp>
        <p:nvSpPr>
          <p:cNvPr id="4" name="Slide Number Placeholder 3"/>
          <p:cNvSpPr>
            <a:spLocks noGrp="1"/>
          </p:cNvSpPr>
          <p:nvPr>
            <p:ph type="sldNum" sz="quarter" idx="12"/>
          </p:nvPr>
        </p:nvSpPr>
        <p:spPr/>
        <p:txBody>
          <a:bodyPr/>
          <a:lstStyle/>
          <a:p>
            <a:pPr rtl="0"/>
            <a:fld id="{FD068D91-5085-43EA-8734-9AB23AC0958B}" type="slidenum">
              <a:rPr lang="es-ES" noProof="0" smtClean="0"/>
              <a:t>‹Nº›</a:t>
            </a:fld>
            <a:endParaRPr lang="es-ES" noProof="0" dirty="0"/>
          </a:p>
        </p:txBody>
      </p:sp>
    </p:spTree>
    <p:extLst>
      <p:ext uri="{BB962C8B-B14F-4D97-AF65-F5344CB8AC3E}">
        <p14:creationId xmlns:p14="http://schemas.microsoft.com/office/powerpoint/2010/main" val="285273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5" name="Date Placeholder 4"/>
          <p:cNvSpPr>
            <a:spLocks noGrp="1"/>
          </p:cNvSpPr>
          <p:nvPr>
            <p:ph type="dt" sz="half" idx="10"/>
          </p:nvPr>
        </p:nvSpPr>
        <p:spPr/>
        <p:txBody>
          <a:bodyPr/>
          <a:lstStyle/>
          <a:p>
            <a:pPr rtl="0"/>
            <a:fld id="{15419E2E-D356-4193-A081-B75F7A374604}" type="datetime1">
              <a:rPr lang="es-ES" noProof="0" smtClean="0"/>
              <a:t>07/06/2019</a:t>
            </a:fld>
            <a:endParaRPr lang="es-ES" noProof="0" dirty="0"/>
          </a:p>
        </p:txBody>
      </p:sp>
      <p:sp>
        <p:nvSpPr>
          <p:cNvPr id="6" name="Footer Placeholder 5"/>
          <p:cNvSpPr>
            <a:spLocks noGrp="1"/>
          </p:cNvSpPr>
          <p:nvPr>
            <p:ph type="ftr" sz="quarter" idx="11"/>
          </p:nvPr>
        </p:nvSpPr>
        <p:spPr/>
        <p:txBody>
          <a:bodyPr/>
          <a:lstStyle/>
          <a:p>
            <a:pPr rtl="0"/>
            <a:r>
              <a:rPr lang="es-ES" noProof="0" smtClean="0"/>
              <a:t>Agregar un pie de página</a:t>
            </a:r>
            <a:endParaRPr lang="es-ES" noProof="0" dirty="0"/>
          </a:p>
        </p:txBody>
      </p:sp>
      <p:sp>
        <p:nvSpPr>
          <p:cNvPr id="7" name="Slide Number Placeholder 6"/>
          <p:cNvSpPr>
            <a:spLocks noGrp="1"/>
          </p:cNvSpPr>
          <p:nvPr>
            <p:ph type="sldNum" sz="quarter" idx="12"/>
          </p:nvPr>
        </p:nvSpPr>
        <p:spPr/>
        <p:txBody>
          <a:bodyPr/>
          <a:lstStyle/>
          <a:p>
            <a:pPr rtl="0"/>
            <a:fld id="{FD068D91-5085-43EA-8734-9AB23AC0958B}" type="slidenum">
              <a:rPr lang="es-ES" noProof="0" smtClean="0"/>
              <a:t>‹Nº›</a:t>
            </a:fld>
            <a:endParaRPr lang="es-ES" noProof="0" dirty="0"/>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9494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s-ES" smtClean="0"/>
              <a:t>Haga clic para modificar el estilo de título del patrón</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5" name="Date Placeholder 4"/>
          <p:cNvSpPr>
            <a:spLocks noGrp="1"/>
          </p:cNvSpPr>
          <p:nvPr>
            <p:ph type="dt" sz="half" idx="10"/>
          </p:nvPr>
        </p:nvSpPr>
        <p:spPr/>
        <p:txBody>
          <a:bodyPr/>
          <a:lstStyle/>
          <a:p>
            <a:pPr rtl="0"/>
            <a:fld id="{B84AAAB7-2FFE-4DCC-A051-535C81910989}" type="datetime1">
              <a:rPr lang="es-ES" noProof="0" smtClean="0"/>
              <a:t>07/06/2019</a:t>
            </a:fld>
            <a:endParaRPr lang="es-ES" noProof="0" dirty="0"/>
          </a:p>
        </p:txBody>
      </p:sp>
      <p:sp>
        <p:nvSpPr>
          <p:cNvPr id="6" name="Footer Placeholder 5"/>
          <p:cNvSpPr>
            <a:spLocks noGrp="1"/>
          </p:cNvSpPr>
          <p:nvPr>
            <p:ph type="ftr" sz="quarter" idx="11"/>
          </p:nvPr>
        </p:nvSpPr>
        <p:spPr/>
        <p:txBody>
          <a:bodyPr/>
          <a:lstStyle/>
          <a:p>
            <a:pPr rtl="0"/>
            <a:r>
              <a:rPr lang="es-ES" noProof="0" smtClean="0"/>
              <a:t>Agregar un pie de página</a:t>
            </a:r>
            <a:endParaRPr lang="es-ES" noProof="0" dirty="0"/>
          </a:p>
        </p:txBody>
      </p:sp>
      <p:sp>
        <p:nvSpPr>
          <p:cNvPr id="7" name="Slide Number Placeholder 6"/>
          <p:cNvSpPr>
            <a:spLocks noGrp="1"/>
          </p:cNvSpPr>
          <p:nvPr>
            <p:ph type="sldNum" sz="quarter" idx="12"/>
          </p:nvPr>
        </p:nvSpPr>
        <p:spPr/>
        <p:txBody>
          <a:bodyPr/>
          <a:lstStyle/>
          <a:p>
            <a:pPr rtl="0"/>
            <a:fld id="{FD068D91-5085-43EA-8734-9AB23AC0958B}" type="slidenum">
              <a:rPr lang="es-ES" noProof="0" smtClean="0"/>
              <a:t>‹Nº›</a:t>
            </a:fld>
            <a:endParaRPr lang="es-ES" noProof="0" dirty="0"/>
          </a:p>
        </p:txBody>
      </p:sp>
    </p:spTree>
    <p:extLst>
      <p:ext uri="{BB962C8B-B14F-4D97-AF65-F5344CB8AC3E}">
        <p14:creationId xmlns:p14="http://schemas.microsoft.com/office/powerpoint/2010/main" val="2593440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HD-PanelContent-GrommetsCombined.png"/>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pPr rtl="0"/>
            <a:fld id="{09440175-0734-428C-AC70-3E7BD2E4DBE6}" type="datetime1">
              <a:rPr lang="es-ES" noProof="0" smtClean="0"/>
              <a:t>07/06/2019</a:t>
            </a:fld>
            <a:endParaRPr lang="es-ES" noProof="0" dirty="0"/>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pPr rtl="0"/>
            <a:r>
              <a:rPr lang="es-ES" noProof="0" smtClean="0"/>
              <a:t>Agregar un pie de página</a:t>
            </a:r>
            <a:endParaRPr lang="es-ES" noProof="0" dirty="0"/>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pPr rtl="0"/>
            <a:fld id="{FD068D91-5085-43EA-8734-9AB23AC0958B}" type="slidenum">
              <a:rPr lang="es-ES" noProof="0" smtClean="0"/>
              <a:pPr rtl="0"/>
              <a:t>‹Nº›</a:t>
            </a:fld>
            <a:endParaRPr lang="es-ES" noProof="0" dirty="0"/>
          </a:p>
        </p:txBody>
      </p:sp>
    </p:spTree>
    <p:extLst>
      <p:ext uri="{BB962C8B-B14F-4D97-AF65-F5344CB8AC3E}">
        <p14:creationId xmlns:p14="http://schemas.microsoft.com/office/powerpoint/2010/main" val="3372285009"/>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 id="2147483753" r:id="rId12"/>
    <p:sldLayoutId id="2147483754" r:id="rId13"/>
    <p:sldLayoutId id="2147483755" r:id="rId14"/>
    <p:sldLayoutId id="2147483756" r:id="rId15"/>
    <p:sldLayoutId id="2147483757" r:id="rId16"/>
    <p:sldLayoutId id="2147483758" r:id="rId17"/>
    <p:sldLayoutId id="2147483759" r:id="rId1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sldNum="0" hdr="0" ftr="0" dt="0"/>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4.jpg"/><Relationship Id="rId5" Type="http://schemas.openxmlformats.org/officeDocument/2006/relationships/image" Target="../media/image23.jpg"/><Relationship Id="rId4" Type="http://schemas.openxmlformats.org/officeDocument/2006/relationships/image" Target="../media/image22.jpg"/></Relationships>
</file>

<file path=ppt/slides/_rels/slide12.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4.xml"/><Relationship Id="rId1" Type="http://schemas.openxmlformats.org/officeDocument/2006/relationships/slideLayout" Target="../slideLayouts/slideLayout18.xml"/><Relationship Id="rId5" Type="http://schemas.openxmlformats.org/officeDocument/2006/relationships/image" Target="../media/image31.JPG"/><Relationship Id="rId4" Type="http://schemas.openxmlformats.org/officeDocument/2006/relationships/image" Target="../media/image30.JPG"/></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openxmlformats.org/officeDocument/2006/relationships/image" Target="../media/image10.png"/><Relationship Id="rId5" Type="http://schemas.openxmlformats.org/officeDocument/2006/relationships/hyperlink" Target="La%20ronda%20nocturna%20de%20Rembrandt.mp4" TargetMode="External"/><Relationship Id="rId4" Type="http://schemas.openxmlformats.org/officeDocument/2006/relationships/image" Target="../media/image32.jp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image" Target="../media/image34.png"/><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1.wdp"/><Relationship Id="rId5" Type="http://schemas.openxmlformats.org/officeDocument/2006/relationships/image" Target="../media/image33.png"/><Relationship Id="rId4" Type="http://schemas.openxmlformats.org/officeDocument/2006/relationships/notesSlide" Target="../notesSlides/notesSlide6.xml"/></Relationships>
</file>

<file path=ppt/slides/_rels/slide18.xml.rels><?xml version="1.0" encoding="UTF-8" standalone="yes"?>
<Relationships xmlns="http://schemas.openxmlformats.org/package/2006/relationships"><Relationship Id="rId3" Type="http://schemas.openxmlformats.org/officeDocument/2006/relationships/hyperlink" Target="VID-20190607-WA0012.mp4" TargetMode="External"/><Relationship Id="rId2" Type="http://schemas.openxmlformats.org/officeDocument/2006/relationships/image" Target="../media/image35.jp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hyperlink" Target="PAM%20PAM%20!.mp4" TargetMode="Externa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18.xml"/><Relationship Id="rId4" Type="http://schemas.openxmlformats.org/officeDocument/2006/relationships/image" Target="../media/image13.jpg"/></Relationships>
</file>

<file path=ppt/slides/_rels/slide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4893776" y="1402080"/>
            <a:ext cx="6947704" cy="4114800"/>
          </a:xfrm>
          <a:solidFill>
            <a:schemeClr val="bg1"/>
          </a:solidFill>
        </p:spPr>
        <p:txBody>
          <a:bodyPr rtlCol="0">
            <a:noAutofit/>
          </a:bodyPr>
          <a:lstStyle/>
          <a:p>
            <a:pPr rtl="0"/>
            <a:r>
              <a:rPr lang="es-ES" sz="3600" dirty="0" smtClean="0">
                <a:solidFill>
                  <a:schemeClr val="tx1"/>
                </a:solidFill>
                <a:latin typeface="Candara" panose="020E0502030303020204" pitchFamily="34" charset="0"/>
              </a:rPr>
              <a:t>“Estableciendo </a:t>
            </a:r>
            <a:br>
              <a:rPr lang="es-ES" sz="3600" dirty="0" smtClean="0">
                <a:solidFill>
                  <a:schemeClr val="tx1"/>
                </a:solidFill>
                <a:latin typeface="Candara" panose="020E0502030303020204" pitchFamily="34" charset="0"/>
              </a:rPr>
            </a:br>
            <a:r>
              <a:rPr lang="es-ES" sz="4000" b="1" dirty="0" smtClean="0">
                <a:solidFill>
                  <a:schemeClr val="tx1"/>
                </a:solidFill>
                <a:latin typeface="Candara" panose="020E0502030303020204" pitchFamily="34" charset="0"/>
              </a:rPr>
              <a:t>vínculos de amor </a:t>
            </a:r>
            <a:r>
              <a:rPr lang="es-ES" sz="3600" dirty="0" smtClean="0">
                <a:solidFill>
                  <a:schemeClr val="tx1"/>
                </a:solidFill>
                <a:latin typeface="Candara" panose="020E0502030303020204" pitchFamily="34" charset="0"/>
              </a:rPr>
              <a:t>a través de </a:t>
            </a:r>
            <a:br>
              <a:rPr lang="es-ES" sz="3600" dirty="0" smtClean="0">
                <a:solidFill>
                  <a:schemeClr val="tx1"/>
                </a:solidFill>
                <a:latin typeface="Candara" panose="020E0502030303020204" pitchFamily="34" charset="0"/>
              </a:rPr>
            </a:br>
            <a:r>
              <a:rPr lang="es-ES" sz="3600" dirty="0" smtClean="0">
                <a:solidFill>
                  <a:schemeClr val="tx1"/>
                </a:solidFill>
                <a:latin typeface="Candara" panose="020E0502030303020204" pitchFamily="34" charset="0"/>
              </a:rPr>
              <a:t>los </a:t>
            </a:r>
            <a:r>
              <a:rPr lang="es-ES" sz="4000" b="1" dirty="0" smtClean="0">
                <a:solidFill>
                  <a:schemeClr val="tx1"/>
                </a:solidFill>
                <a:latin typeface="Candara" panose="020E0502030303020204" pitchFamily="34" charset="0"/>
              </a:rPr>
              <a:t>lenguajes artísticos</a:t>
            </a:r>
            <a:r>
              <a:rPr lang="es-ES" sz="3600" dirty="0" smtClean="0">
                <a:solidFill>
                  <a:schemeClr val="tx1"/>
                </a:solidFill>
                <a:latin typeface="Candara" panose="020E0502030303020204" pitchFamily="34" charset="0"/>
              </a:rPr>
              <a:t>”  </a:t>
            </a:r>
            <a:r>
              <a:rPr lang="es-ES" sz="3600" dirty="0" smtClean="0">
                <a:solidFill>
                  <a:schemeClr val="tx1"/>
                </a:solidFill>
                <a:latin typeface="Comic Sans MS" panose="030F0702030302020204" pitchFamily="66" charset="0"/>
              </a:rPr>
              <a:t/>
            </a:r>
            <a:br>
              <a:rPr lang="es-ES" sz="3600" dirty="0" smtClean="0">
                <a:solidFill>
                  <a:schemeClr val="tx1"/>
                </a:solidFill>
                <a:latin typeface="Comic Sans MS" panose="030F0702030302020204" pitchFamily="66" charset="0"/>
              </a:rPr>
            </a:br>
            <a:r>
              <a:rPr lang="es-ES" sz="3600" dirty="0" smtClean="0">
                <a:solidFill>
                  <a:schemeClr val="tx1"/>
                </a:solidFill>
                <a:latin typeface="Comic Sans MS" panose="030F0702030302020204" pitchFamily="66" charset="0"/>
              </a:rPr>
              <a:t> </a:t>
            </a:r>
            <a:r>
              <a:rPr lang="es-ES" sz="4000" dirty="0" smtClean="0">
                <a:solidFill>
                  <a:schemeClr val="tx1"/>
                </a:solidFill>
                <a:latin typeface="Comic Sans MS" panose="030F0702030302020204" pitchFamily="66" charset="0"/>
              </a:rPr>
              <a:t/>
            </a:r>
            <a:br>
              <a:rPr lang="es-ES" sz="4000" dirty="0" smtClean="0">
                <a:solidFill>
                  <a:schemeClr val="tx1"/>
                </a:solidFill>
                <a:latin typeface="Comic Sans MS" panose="030F0702030302020204" pitchFamily="66" charset="0"/>
              </a:rPr>
            </a:br>
            <a:endParaRPr lang="es-ES" sz="4000" dirty="0">
              <a:solidFill>
                <a:schemeClr val="tx1"/>
              </a:solidFill>
              <a:latin typeface="Comic Sans MS" panose="030F0702030302020204" pitchFamily="66" charset="0"/>
            </a:endParaRPr>
          </a:p>
        </p:txBody>
      </p:sp>
      <p:sp>
        <p:nvSpPr>
          <p:cNvPr id="3" name="Subtítulo 2"/>
          <p:cNvSpPr>
            <a:spLocks noGrp="1"/>
          </p:cNvSpPr>
          <p:nvPr>
            <p:ph type="subTitle" idx="1"/>
          </p:nvPr>
        </p:nvSpPr>
        <p:spPr>
          <a:xfrm>
            <a:off x="7319553" y="5743303"/>
            <a:ext cx="4521927" cy="862148"/>
          </a:xfrm>
        </p:spPr>
        <p:txBody>
          <a:bodyPr rtlCol="0">
            <a:noAutofit/>
          </a:bodyPr>
          <a:lstStyle/>
          <a:p>
            <a:pPr algn="r" rtl="0"/>
            <a:r>
              <a:rPr lang="es" sz="2000" dirty="0" smtClean="0">
                <a:solidFill>
                  <a:schemeClr val="tx1"/>
                </a:solidFill>
                <a:latin typeface="Candara" panose="020E0502030303020204" pitchFamily="34" charset="0"/>
              </a:rPr>
              <a:t>Lic. Enna Gaviño de Perry</a:t>
            </a:r>
          </a:p>
          <a:p>
            <a:pPr algn="r" rtl="0"/>
            <a:r>
              <a:rPr lang="es-NI" sz="2000" dirty="0" smtClean="0">
                <a:solidFill>
                  <a:schemeClr val="tx1"/>
                </a:solidFill>
                <a:latin typeface="Candara" panose="020E0502030303020204" pitchFamily="34" charset="0"/>
              </a:rPr>
              <a:t>C</a:t>
            </a:r>
            <a:r>
              <a:rPr lang="es" sz="2000" dirty="0" smtClean="0">
                <a:solidFill>
                  <a:schemeClr val="tx1"/>
                </a:solidFill>
                <a:latin typeface="Candara" panose="020E0502030303020204" pitchFamily="34" charset="0"/>
              </a:rPr>
              <a:t>orreo: pupigavino@hotmail.com</a:t>
            </a:r>
            <a:endParaRPr lang="en-US" sz="2000" dirty="0">
              <a:solidFill>
                <a:schemeClr val="tx1"/>
              </a:solidFill>
              <a:latin typeface="Candara" panose="020E0502030303020204" pitchFamily="34" charset="0"/>
            </a:endParaRPr>
          </a:p>
        </p:txBody>
      </p:sp>
      <p:pic>
        <p:nvPicPr>
          <p:cNvPr id="7" name="Imagen 6"/>
          <p:cNvPicPr>
            <a:picLocks noChangeAspect="1"/>
          </p:cNvPicPr>
          <p:nvPr/>
        </p:nvPicPr>
        <p:blipFill>
          <a:blip r:embed="rId3"/>
          <a:stretch>
            <a:fillRect/>
          </a:stretch>
        </p:blipFill>
        <p:spPr>
          <a:xfrm>
            <a:off x="-1203960" y="1066800"/>
            <a:ext cx="5122202" cy="5410200"/>
          </a:xfrm>
          <a:prstGeom prst="rect">
            <a:avLst/>
          </a:prstGeom>
          <a:solidFill>
            <a:srgbClr val="FFFFFF">
              <a:shade val="85000"/>
            </a:srgbClr>
          </a:solidFill>
          <a:ln w="889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11167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257800" y="1493520"/>
            <a:ext cx="5562599" cy="874448"/>
          </a:xfrm>
        </p:spPr>
        <p:txBody>
          <a:bodyPr>
            <a:noAutofit/>
          </a:bodyPr>
          <a:lstStyle/>
          <a:p>
            <a:pPr algn="l"/>
            <a:r>
              <a:rPr lang="es-MX" sz="2800" b="1" dirty="0">
                <a:solidFill>
                  <a:schemeClr val="tx1"/>
                </a:solidFill>
                <a:latin typeface="Candara" panose="020E0502030303020204" pitchFamily="34" charset="0"/>
              </a:rPr>
              <a:t>El Arte y el principio de </a:t>
            </a:r>
            <a:r>
              <a:rPr lang="es-MX" sz="2800" b="1" dirty="0" smtClean="0">
                <a:solidFill>
                  <a:schemeClr val="tx1"/>
                </a:solidFill>
                <a:latin typeface="Candara" panose="020E0502030303020204" pitchFamily="34" charset="0"/>
              </a:rPr>
              <a:t>seguridad </a:t>
            </a:r>
            <a:br>
              <a:rPr lang="es-MX" sz="2800" b="1" dirty="0" smtClean="0">
                <a:solidFill>
                  <a:schemeClr val="tx1"/>
                </a:solidFill>
                <a:latin typeface="Candara" panose="020E0502030303020204" pitchFamily="34" charset="0"/>
              </a:rPr>
            </a:br>
            <a:r>
              <a:rPr lang="es-MX" sz="2800" b="1" dirty="0" smtClean="0">
                <a:solidFill>
                  <a:schemeClr val="tx1"/>
                </a:solidFill>
                <a:latin typeface="Candara" panose="020E0502030303020204" pitchFamily="34" charset="0"/>
              </a:rPr>
              <a:t>física </a:t>
            </a:r>
            <a:r>
              <a:rPr lang="es-MX" sz="2800" b="1" dirty="0">
                <a:solidFill>
                  <a:schemeClr val="tx1"/>
                </a:solidFill>
                <a:latin typeface="Candara" panose="020E0502030303020204" pitchFamily="34" charset="0"/>
              </a:rPr>
              <a:t>y afectiva</a:t>
            </a:r>
            <a:endParaRPr lang="es-NI" sz="2800" b="1" dirty="0">
              <a:solidFill>
                <a:schemeClr val="tx1"/>
              </a:solidFill>
              <a:latin typeface="Candara" panose="020E0502030303020204" pitchFamily="34" charset="0"/>
            </a:endParaRPr>
          </a:p>
        </p:txBody>
      </p:sp>
      <p:sp>
        <p:nvSpPr>
          <p:cNvPr id="3" name="Marcador de contenido 2"/>
          <p:cNvSpPr>
            <a:spLocks noGrp="1"/>
          </p:cNvSpPr>
          <p:nvPr>
            <p:ph idx="1"/>
          </p:nvPr>
        </p:nvSpPr>
        <p:spPr>
          <a:xfrm>
            <a:off x="5257799" y="2773680"/>
            <a:ext cx="5562599" cy="2560320"/>
          </a:xfrm>
        </p:spPr>
        <p:txBody>
          <a:bodyPr>
            <a:normAutofit/>
          </a:bodyPr>
          <a:lstStyle/>
          <a:p>
            <a:pPr marL="0" indent="0" algn="just">
              <a:buNone/>
            </a:pPr>
            <a:r>
              <a:rPr lang="es-PE" dirty="0" smtClean="0">
                <a:solidFill>
                  <a:schemeClr val="tx1"/>
                </a:solidFill>
                <a:latin typeface="Candara" panose="020E0502030303020204" pitchFamily="34" charset="0"/>
              </a:rPr>
              <a:t>La </a:t>
            </a:r>
            <a:r>
              <a:rPr lang="es-PE" dirty="0">
                <a:solidFill>
                  <a:schemeClr val="tx1"/>
                </a:solidFill>
                <a:latin typeface="Candara" panose="020E0502030303020204" pitchFamily="34" charset="0"/>
              </a:rPr>
              <a:t>docente organiza su aula brindando un gran espacio que promueva el arte, la libre expresión, el juego y el movimiento, donde cada detalle exprese la participación protagonista de los niños y </a:t>
            </a:r>
            <a:r>
              <a:rPr lang="es-PE" dirty="0" smtClean="0">
                <a:solidFill>
                  <a:schemeClr val="tx1"/>
                </a:solidFill>
                <a:latin typeface="Candara" panose="020E0502030303020204" pitchFamily="34" charset="0"/>
              </a:rPr>
              <a:t>niñas.</a:t>
            </a:r>
            <a:endParaRPr lang="es-NI" sz="2000" dirty="0">
              <a:solidFill>
                <a:schemeClr val="tx1"/>
              </a:solidFill>
              <a:latin typeface="Candara" panose="020E0502030303020204" pitchFamily="34" charset="0"/>
            </a:endParaRPr>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558869" y="1137989"/>
            <a:ext cx="5714034" cy="459629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405685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325880" y="1478279"/>
            <a:ext cx="6644640" cy="881365"/>
          </a:xfrm>
        </p:spPr>
        <p:txBody>
          <a:bodyPr>
            <a:normAutofit/>
          </a:bodyPr>
          <a:lstStyle/>
          <a:p>
            <a:pPr algn="l"/>
            <a:r>
              <a:rPr lang="es-PE" sz="2800" b="1" dirty="0">
                <a:solidFill>
                  <a:schemeClr val="tx1"/>
                </a:solidFill>
                <a:latin typeface="Candara" panose="020E0502030303020204" pitchFamily="34" charset="0"/>
              </a:rPr>
              <a:t>El Arte y el principio </a:t>
            </a:r>
            <a:r>
              <a:rPr lang="es-PE" sz="2800" b="1" dirty="0" smtClean="0">
                <a:solidFill>
                  <a:schemeClr val="tx1"/>
                </a:solidFill>
                <a:latin typeface="Candara" panose="020E0502030303020204" pitchFamily="34" charset="0"/>
              </a:rPr>
              <a:t>de comunicación</a:t>
            </a:r>
            <a:endParaRPr lang="es-NI" sz="4000" dirty="0"/>
          </a:p>
        </p:txBody>
      </p:sp>
      <p:sp>
        <p:nvSpPr>
          <p:cNvPr id="3" name="Marcador de contenido 2"/>
          <p:cNvSpPr>
            <a:spLocks noGrp="1"/>
          </p:cNvSpPr>
          <p:nvPr>
            <p:ph idx="1"/>
          </p:nvPr>
        </p:nvSpPr>
        <p:spPr>
          <a:xfrm>
            <a:off x="1325880" y="2545521"/>
            <a:ext cx="9585960" cy="1291961"/>
          </a:xfrm>
        </p:spPr>
        <p:txBody>
          <a:bodyPr>
            <a:normAutofit/>
          </a:bodyPr>
          <a:lstStyle/>
          <a:p>
            <a:pPr marL="0" indent="0" algn="just">
              <a:buNone/>
            </a:pPr>
            <a:r>
              <a:rPr lang="es-PE" sz="2400" dirty="0" smtClean="0">
                <a:solidFill>
                  <a:schemeClr val="tx1"/>
                </a:solidFill>
                <a:latin typeface="Candara" panose="020E0502030303020204" pitchFamily="34" charset="0"/>
              </a:rPr>
              <a:t>El </a:t>
            </a:r>
            <a:r>
              <a:rPr lang="es-PE" sz="2400" dirty="0">
                <a:solidFill>
                  <a:schemeClr val="tx1"/>
                </a:solidFill>
                <a:latin typeface="Candara" panose="020E0502030303020204" pitchFamily="34" charset="0"/>
              </a:rPr>
              <a:t>arte es el medio de comunicación por excelencia, el docente crea espacios, momentos y actividades donde los niños y niñas utilizan los diversos lenguajes artísticos, para que expresen su mundo interior.</a:t>
            </a:r>
            <a:endParaRPr lang="es-NI" sz="2400" dirty="0">
              <a:solidFill>
                <a:schemeClr val="tx1"/>
              </a:solidFill>
              <a:latin typeface="Candara" panose="020E0502030303020204" pitchFamily="34" charset="0"/>
            </a:endParaRPr>
          </a:p>
          <a:p>
            <a:pPr algn="just"/>
            <a:endParaRPr lang="es-NI" sz="2400" dirty="0">
              <a:solidFill>
                <a:schemeClr val="tx1"/>
              </a:solidFill>
              <a:latin typeface="Comic Sans MS" panose="030F0702030302020204" pitchFamily="66" charset="0"/>
            </a:endParaRPr>
          </a:p>
        </p:txBody>
      </p:sp>
      <p:pic>
        <p:nvPicPr>
          <p:cNvPr id="9" name="Imagen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5098995" y="4323466"/>
            <a:ext cx="2754801" cy="2063145"/>
          </a:xfrm>
          <a:prstGeom prst="roundRect">
            <a:avLst/>
          </a:prstGeom>
          <a:ln w="38100">
            <a:solidFill>
              <a:schemeClr val="accent6">
                <a:lumMod val="60000"/>
                <a:lumOff val="40000"/>
              </a:schemeClr>
            </a:solidFill>
          </a:ln>
        </p:spPr>
      </p:pic>
      <p:pic>
        <p:nvPicPr>
          <p:cNvPr id="10" name="Imagen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54661" y="3977638"/>
            <a:ext cx="1755851" cy="2782600"/>
          </a:xfrm>
          <a:prstGeom prst="roundRect">
            <a:avLst/>
          </a:prstGeom>
          <a:ln w="38100">
            <a:solidFill>
              <a:schemeClr val="accent6">
                <a:lumMod val="60000"/>
                <a:lumOff val="40000"/>
              </a:schemeClr>
            </a:solidFill>
          </a:ln>
        </p:spPr>
      </p:pic>
      <p:pic>
        <p:nvPicPr>
          <p:cNvPr id="11" name="Imagen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185575" y="4325463"/>
            <a:ext cx="2782600" cy="2086950"/>
          </a:xfrm>
          <a:prstGeom prst="roundRect">
            <a:avLst/>
          </a:prstGeom>
          <a:ln w="38100">
            <a:solidFill>
              <a:schemeClr val="accent6">
                <a:lumMod val="60000"/>
                <a:lumOff val="40000"/>
              </a:schemeClr>
            </a:solidFill>
          </a:ln>
        </p:spPr>
      </p:pic>
      <p:pic>
        <p:nvPicPr>
          <p:cNvPr id="7" name="Imagen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42279" y="3977638"/>
            <a:ext cx="3636000" cy="2768701"/>
          </a:xfrm>
          <a:prstGeom prst="roundRect">
            <a:avLst/>
          </a:prstGeom>
          <a:ln w="38100">
            <a:solidFill>
              <a:schemeClr val="accent6">
                <a:lumMod val="60000"/>
                <a:lumOff val="40000"/>
              </a:schemeClr>
            </a:solidFill>
          </a:ln>
        </p:spPr>
      </p:pic>
    </p:spTree>
    <p:extLst>
      <p:ext uri="{BB962C8B-B14F-4D97-AF65-F5344CB8AC3E}">
        <p14:creationId xmlns:p14="http://schemas.microsoft.com/office/powerpoint/2010/main" val="103684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730240" y="1644794"/>
            <a:ext cx="5669280" cy="793552"/>
          </a:xfrm>
        </p:spPr>
        <p:txBody>
          <a:bodyPr>
            <a:noAutofit/>
          </a:bodyPr>
          <a:lstStyle/>
          <a:p>
            <a:pPr algn="l"/>
            <a:r>
              <a:rPr lang="es-NI" sz="2800" b="1" dirty="0">
                <a:solidFill>
                  <a:schemeClr val="tx1"/>
                </a:solidFill>
                <a:latin typeface="Candara" panose="020E0502030303020204" pitchFamily="34" charset="0"/>
              </a:rPr>
              <a:t>El Arte y el principio de </a:t>
            </a:r>
            <a:r>
              <a:rPr lang="es-NI" sz="2800" b="1" dirty="0" smtClean="0">
                <a:solidFill>
                  <a:schemeClr val="tx1"/>
                </a:solidFill>
                <a:latin typeface="Candara" panose="020E0502030303020204" pitchFamily="34" charset="0"/>
              </a:rPr>
              <a:t>autonomía</a:t>
            </a:r>
            <a:endParaRPr lang="es-NI" sz="3600" b="1" dirty="0"/>
          </a:p>
        </p:txBody>
      </p:sp>
      <p:sp>
        <p:nvSpPr>
          <p:cNvPr id="3" name="Marcador de contenido 2"/>
          <p:cNvSpPr>
            <a:spLocks noGrp="1"/>
          </p:cNvSpPr>
          <p:nvPr>
            <p:ph idx="1"/>
          </p:nvPr>
        </p:nvSpPr>
        <p:spPr>
          <a:xfrm>
            <a:off x="5730240" y="3063187"/>
            <a:ext cx="5349240" cy="2301294"/>
          </a:xfrm>
        </p:spPr>
        <p:txBody>
          <a:bodyPr>
            <a:normAutofit/>
          </a:bodyPr>
          <a:lstStyle/>
          <a:p>
            <a:pPr marL="0" indent="0" algn="just">
              <a:buNone/>
            </a:pPr>
            <a:r>
              <a:rPr lang="es-MX" sz="2400" dirty="0" smtClean="0">
                <a:solidFill>
                  <a:schemeClr val="tx1"/>
                </a:solidFill>
                <a:latin typeface="Candara" panose="020E0502030303020204" pitchFamily="34" charset="0"/>
              </a:rPr>
              <a:t>La </a:t>
            </a:r>
            <a:r>
              <a:rPr lang="es-MX" sz="2400" dirty="0">
                <a:solidFill>
                  <a:schemeClr val="tx1"/>
                </a:solidFill>
                <a:latin typeface="Candara" panose="020E0502030303020204" pitchFamily="34" charset="0"/>
              </a:rPr>
              <a:t>docente propicia que los niños decidan y hagan las cosas por sí mismos, brinda diversos materiales para que ellos puedan tomar la iniciativa, de acuerdo a sus posibilidades.  </a:t>
            </a:r>
            <a:endParaRPr lang="es-NI" sz="2400" dirty="0">
              <a:solidFill>
                <a:schemeClr val="tx1"/>
              </a:solidFill>
              <a:latin typeface="Candara" panose="020E0502030303020204" pitchFamily="34" charset="0"/>
            </a:endParaRPr>
          </a:p>
          <a:p>
            <a:pPr algn="just"/>
            <a:endParaRPr lang="es-NI" dirty="0">
              <a:latin typeface="Candara" panose="020E0502030303020204" pitchFamily="34" charset="0"/>
            </a:endParaRPr>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855981" y="855979"/>
            <a:ext cx="6847839" cy="513587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94401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432560" y="1518920"/>
            <a:ext cx="8717278" cy="822959"/>
          </a:xfrm>
        </p:spPr>
        <p:txBody>
          <a:bodyPr>
            <a:normAutofit/>
          </a:bodyPr>
          <a:lstStyle/>
          <a:p>
            <a:pPr algn="l"/>
            <a:r>
              <a:rPr lang="es-NI" sz="2800" b="1" dirty="0">
                <a:solidFill>
                  <a:schemeClr val="tx1"/>
                </a:solidFill>
                <a:latin typeface="Candara" panose="020E0502030303020204" pitchFamily="34" charset="0"/>
              </a:rPr>
              <a:t>El Arte y el principio de movimiento</a:t>
            </a:r>
          </a:p>
        </p:txBody>
      </p:sp>
      <p:sp>
        <p:nvSpPr>
          <p:cNvPr id="3" name="Marcador de contenido 2"/>
          <p:cNvSpPr>
            <a:spLocks noGrp="1"/>
          </p:cNvSpPr>
          <p:nvPr>
            <p:ph idx="1"/>
          </p:nvPr>
        </p:nvSpPr>
        <p:spPr>
          <a:xfrm>
            <a:off x="1432560" y="3063239"/>
            <a:ext cx="6862819" cy="2941321"/>
          </a:xfrm>
        </p:spPr>
        <p:txBody>
          <a:bodyPr>
            <a:noAutofit/>
          </a:bodyPr>
          <a:lstStyle/>
          <a:p>
            <a:pPr marL="0" indent="0" algn="just">
              <a:buNone/>
            </a:pPr>
            <a:r>
              <a:rPr lang="es-PE" dirty="0" smtClean="0">
                <a:solidFill>
                  <a:schemeClr val="tx1"/>
                </a:solidFill>
                <a:latin typeface="Candara" panose="020E0502030303020204" pitchFamily="34" charset="0"/>
              </a:rPr>
              <a:t>El </a:t>
            </a:r>
            <a:r>
              <a:rPr lang="es-PE" dirty="0">
                <a:solidFill>
                  <a:schemeClr val="tx1"/>
                </a:solidFill>
                <a:latin typeface="Candara" panose="020E0502030303020204" pitchFamily="34" charset="0"/>
              </a:rPr>
              <a:t>movimiento es arte y lenguaje, por lo que es indispensable su promoción en el aula, se necesita de un docente que brinde las condiciones necesarias para un entorno favorable para el movimiento, reconociendo los logros infantiles y compartir el placer de sus juegos, recursos vitales para el desarrollo del arte. </a:t>
            </a:r>
            <a:endParaRPr lang="es-NI" dirty="0">
              <a:solidFill>
                <a:schemeClr val="tx1"/>
              </a:solidFill>
              <a:latin typeface="Candara" panose="020E0502030303020204" pitchFamily="34" charset="0"/>
            </a:endParaRPr>
          </a:p>
          <a:p>
            <a:pPr marL="0" indent="0">
              <a:buNone/>
            </a:pPr>
            <a:endParaRPr lang="es-NI" dirty="0">
              <a:latin typeface="Candara" panose="020E0502030303020204" pitchFamily="34" charset="0"/>
            </a:endParaRPr>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32557" y="254840"/>
            <a:ext cx="3168000" cy="3040106"/>
          </a:xfrm>
          <a:prstGeom prst="ellipse">
            <a:avLst/>
          </a:prstGeom>
          <a:ln w="38100">
            <a:solidFill>
              <a:srgbClr val="FFC000"/>
            </a:solidFill>
          </a:ln>
        </p:spPr>
      </p:pic>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8932556" y="3497565"/>
            <a:ext cx="3168000" cy="3043297"/>
          </a:xfrm>
          <a:prstGeom prst="ellipse">
            <a:avLst/>
          </a:prstGeom>
          <a:ln w="38100">
            <a:solidFill>
              <a:srgbClr val="FFC000"/>
            </a:solidFill>
          </a:ln>
        </p:spPr>
      </p:pic>
    </p:spTree>
    <p:extLst>
      <p:ext uri="{BB962C8B-B14F-4D97-AF65-F5344CB8AC3E}">
        <p14:creationId xmlns:p14="http://schemas.microsoft.com/office/powerpoint/2010/main" val="2518642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791200" y="1600200"/>
            <a:ext cx="5621382" cy="822960"/>
          </a:xfrm>
        </p:spPr>
        <p:txBody>
          <a:bodyPr>
            <a:normAutofit/>
          </a:bodyPr>
          <a:lstStyle/>
          <a:p>
            <a:pPr algn="l"/>
            <a:r>
              <a:rPr lang="es-NI" sz="2800" b="1" dirty="0">
                <a:solidFill>
                  <a:schemeClr val="tx1"/>
                </a:solidFill>
                <a:latin typeface="Candara" panose="020E0502030303020204" pitchFamily="34" charset="0"/>
              </a:rPr>
              <a:t>Arte y el principio de juego libre</a:t>
            </a:r>
          </a:p>
        </p:txBody>
      </p:sp>
      <p:sp>
        <p:nvSpPr>
          <p:cNvPr id="3" name="Marcador de contenido 2"/>
          <p:cNvSpPr>
            <a:spLocks noGrp="1"/>
          </p:cNvSpPr>
          <p:nvPr>
            <p:ph idx="1"/>
          </p:nvPr>
        </p:nvSpPr>
        <p:spPr>
          <a:xfrm>
            <a:off x="5791200" y="2956419"/>
            <a:ext cx="5105400" cy="1888897"/>
          </a:xfrm>
        </p:spPr>
        <p:txBody>
          <a:bodyPr>
            <a:normAutofit lnSpcReduction="10000"/>
          </a:bodyPr>
          <a:lstStyle/>
          <a:p>
            <a:pPr marL="0" indent="0" algn="just">
              <a:buNone/>
            </a:pPr>
            <a:r>
              <a:rPr lang="es-MX" sz="2400" dirty="0" smtClean="0">
                <a:solidFill>
                  <a:schemeClr val="tx1"/>
                </a:solidFill>
                <a:latin typeface="Candara" panose="020E0502030303020204" pitchFamily="34" charset="0"/>
              </a:rPr>
              <a:t>El </a:t>
            </a:r>
            <a:r>
              <a:rPr lang="es-MX" sz="2400" dirty="0">
                <a:solidFill>
                  <a:schemeClr val="tx1"/>
                </a:solidFill>
                <a:latin typeface="Candara" panose="020E0502030303020204" pitchFamily="34" charset="0"/>
              </a:rPr>
              <a:t>juego y el arte forman parte de las profundas necesidades humanas, a través de ellos los niños se expresan, aprenden y se desarrollan armoniosamente. </a:t>
            </a:r>
            <a:endParaRPr lang="es-NI" sz="2400" dirty="0">
              <a:solidFill>
                <a:schemeClr val="tx1"/>
              </a:solidFill>
              <a:latin typeface="Candara" panose="020E0502030303020204" pitchFamily="34" charset="0"/>
            </a:endParaRPr>
          </a:p>
          <a:p>
            <a:endParaRPr lang="es-NI" sz="2400" dirty="0">
              <a:solidFill>
                <a:schemeClr val="tx1"/>
              </a:solidFill>
              <a:latin typeface="Candara" panose="020E0502030303020204" pitchFamily="34" charset="0"/>
            </a:endParaRPr>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857250" y="857250"/>
            <a:ext cx="6858000" cy="51435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210091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p:cNvSpPr>
            <a:spLocks noGrp="1"/>
          </p:cNvSpPr>
          <p:nvPr>
            <p:ph type="body" sz="half" idx="1"/>
          </p:nvPr>
        </p:nvSpPr>
        <p:spPr>
          <a:xfrm>
            <a:off x="472440" y="2236689"/>
            <a:ext cx="3276000" cy="4118391"/>
          </a:xfrm>
        </p:spPr>
        <p:txBody>
          <a:bodyPr>
            <a:noAutofit/>
          </a:bodyPr>
          <a:lstStyle/>
          <a:p>
            <a:pPr algn="just"/>
            <a:r>
              <a:rPr lang="es-NI" sz="2200" dirty="0" smtClean="0">
                <a:solidFill>
                  <a:schemeClr val="tx1"/>
                </a:solidFill>
                <a:latin typeface="Candara" panose="020E0502030303020204" pitchFamily="34" charset="0"/>
              </a:rPr>
              <a:t>El arte se debe asumir como </a:t>
            </a:r>
            <a:r>
              <a:rPr lang="es-NI" sz="2200" dirty="0">
                <a:solidFill>
                  <a:schemeClr val="tx1"/>
                </a:solidFill>
                <a:latin typeface="Candara" panose="020E0502030303020204" pitchFamily="34" charset="0"/>
              </a:rPr>
              <a:t>parte de </a:t>
            </a:r>
            <a:r>
              <a:rPr lang="es-NI" sz="2200" dirty="0" smtClean="0">
                <a:solidFill>
                  <a:schemeClr val="tx1"/>
                </a:solidFill>
                <a:latin typeface="Candara" panose="020E0502030303020204" pitchFamily="34" charset="0"/>
              </a:rPr>
              <a:t>la </a:t>
            </a:r>
            <a:r>
              <a:rPr lang="es-NI" sz="2200" dirty="0">
                <a:solidFill>
                  <a:schemeClr val="tx1"/>
                </a:solidFill>
                <a:latin typeface="Candara" panose="020E0502030303020204" pitchFamily="34" charset="0"/>
              </a:rPr>
              <a:t>propia </a:t>
            </a:r>
            <a:r>
              <a:rPr lang="es-NI" sz="2200" dirty="0" smtClean="0">
                <a:solidFill>
                  <a:schemeClr val="tx1"/>
                </a:solidFill>
                <a:latin typeface="Candara" panose="020E0502030303020204" pitchFamily="34" charset="0"/>
              </a:rPr>
              <a:t>vida. </a:t>
            </a:r>
          </a:p>
          <a:p>
            <a:pPr algn="just"/>
            <a:r>
              <a:rPr lang="es-NI" sz="2200" dirty="0" smtClean="0">
                <a:solidFill>
                  <a:schemeClr val="tx1"/>
                </a:solidFill>
                <a:latin typeface="Candara" panose="020E0502030303020204" pitchFamily="34" charset="0"/>
              </a:rPr>
              <a:t>Promover </a:t>
            </a:r>
            <a:r>
              <a:rPr lang="es-NI" sz="2200" dirty="0">
                <a:solidFill>
                  <a:schemeClr val="tx1"/>
                </a:solidFill>
                <a:latin typeface="Candara" panose="020E0502030303020204" pitchFamily="34" charset="0"/>
              </a:rPr>
              <a:t>que los niños jueguen, exploren, se diviertan y se </a:t>
            </a:r>
            <a:r>
              <a:rPr lang="es-NI" sz="2200" dirty="0" smtClean="0">
                <a:solidFill>
                  <a:schemeClr val="tx1"/>
                </a:solidFill>
                <a:latin typeface="Candara" panose="020E0502030303020204" pitchFamily="34" charset="0"/>
              </a:rPr>
              <a:t>cuestionen.</a:t>
            </a:r>
          </a:p>
          <a:p>
            <a:pPr algn="just"/>
            <a:r>
              <a:rPr lang="es-NI" sz="2200" dirty="0" smtClean="0">
                <a:solidFill>
                  <a:schemeClr val="tx1"/>
                </a:solidFill>
                <a:latin typeface="Candara" panose="020E0502030303020204" pitchFamily="34" charset="0"/>
              </a:rPr>
              <a:t>Acompañar a los niños con una actitud de confianza y respeto por todo lo que hacen.</a:t>
            </a:r>
          </a:p>
        </p:txBody>
      </p:sp>
      <p:pic>
        <p:nvPicPr>
          <p:cNvPr id="6" name="Marcador de contenido 5"/>
          <p:cNvPicPr>
            <a:picLocks noGrp="1" noChangeAspect="1"/>
          </p:cNvPicPr>
          <p:nvPr>
            <p:ph sz="quarter" idx="2"/>
          </p:nvPr>
        </p:nvPicPr>
        <p:blipFill>
          <a:blip r:embed="rId3">
            <a:extLst>
              <a:ext uri="{28A0092B-C50C-407E-A947-70E740481C1C}">
                <a14:useLocalDpi xmlns:a14="http://schemas.microsoft.com/office/drawing/2010/main" val="0"/>
              </a:ext>
            </a:extLst>
          </a:blip>
          <a:stretch>
            <a:fillRect/>
          </a:stretch>
        </p:blipFill>
        <p:spPr>
          <a:xfrm rot="20755317">
            <a:off x="4366833" y="4206278"/>
            <a:ext cx="2118477" cy="2060500"/>
          </a:xfrm>
          <a:prstGeom prst="heart">
            <a:avLst/>
          </a:prstGeom>
          <a:ln w="38100">
            <a:solidFill>
              <a:schemeClr val="accent5">
                <a:lumMod val="60000"/>
                <a:lumOff val="40000"/>
              </a:schemeClr>
            </a:solidFill>
          </a:ln>
          <a:effectLst>
            <a:glow rad="228600">
              <a:schemeClr val="accent6">
                <a:satMod val="175000"/>
                <a:alpha val="40000"/>
              </a:schemeClr>
            </a:glow>
          </a:effectLst>
        </p:spPr>
      </p:pic>
      <p:pic>
        <p:nvPicPr>
          <p:cNvPr id="4" name="Marcador de contenido 3"/>
          <p:cNvPicPr>
            <a:picLocks noGrp="1" noChangeAspect="1"/>
          </p:cNvPicPr>
          <p:nvPr>
            <p:ph sz="quarter" idx="3"/>
          </p:nvPr>
        </p:nvPicPr>
        <p:blipFill>
          <a:blip r:embed="rId4">
            <a:extLst>
              <a:ext uri="{28A0092B-C50C-407E-A947-70E740481C1C}">
                <a14:useLocalDpi xmlns:a14="http://schemas.microsoft.com/office/drawing/2010/main" val="0"/>
              </a:ext>
            </a:extLst>
          </a:blip>
          <a:stretch>
            <a:fillRect/>
          </a:stretch>
        </p:blipFill>
        <p:spPr>
          <a:xfrm rot="1322030">
            <a:off x="6266794" y="2954618"/>
            <a:ext cx="2088329" cy="1904706"/>
          </a:xfrm>
          <a:prstGeom prst="heart">
            <a:avLst/>
          </a:prstGeom>
          <a:ln w="38100">
            <a:solidFill>
              <a:schemeClr val="accent5">
                <a:lumMod val="60000"/>
                <a:lumOff val="40000"/>
              </a:schemeClr>
            </a:solidFill>
          </a:ln>
          <a:effectLst>
            <a:glow rad="228600">
              <a:schemeClr val="accent4">
                <a:satMod val="175000"/>
                <a:alpha val="40000"/>
              </a:schemeClr>
            </a:glow>
          </a:effectLst>
        </p:spPr>
      </p:pic>
      <p:pic>
        <p:nvPicPr>
          <p:cNvPr id="7" name="Imagen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081593">
            <a:off x="4023974" y="2097611"/>
            <a:ext cx="2198916" cy="1893530"/>
          </a:xfrm>
          <a:prstGeom prst="heart">
            <a:avLst/>
          </a:prstGeom>
          <a:ln w="38100">
            <a:solidFill>
              <a:schemeClr val="accent5">
                <a:lumMod val="60000"/>
                <a:lumOff val="40000"/>
              </a:schemeClr>
            </a:solidFill>
          </a:ln>
          <a:effectLst>
            <a:glow rad="228600">
              <a:schemeClr val="accent2">
                <a:satMod val="175000"/>
                <a:alpha val="40000"/>
              </a:schemeClr>
            </a:glow>
            <a:outerShdw blurRad="50800" dist="38100" dir="2700000" algn="tl" rotWithShape="0">
              <a:prstClr val="black">
                <a:alpha val="40000"/>
              </a:prstClr>
            </a:outerShdw>
          </a:effectLst>
        </p:spPr>
      </p:pic>
      <p:sp>
        <p:nvSpPr>
          <p:cNvPr id="9" name="Título 1"/>
          <p:cNvSpPr>
            <a:spLocks noGrp="1"/>
          </p:cNvSpPr>
          <p:nvPr>
            <p:ph type="title"/>
          </p:nvPr>
        </p:nvSpPr>
        <p:spPr>
          <a:xfrm>
            <a:off x="472440" y="492595"/>
            <a:ext cx="11201400" cy="1092365"/>
          </a:xfrm>
        </p:spPr>
        <p:txBody>
          <a:bodyPr>
            <a:normAutofit/>
          </a:bodyPr>
          <a:lstStyle/>
          <a:p>
            <a:pPr algn="ctr"/>
            <a:r>
              <a:rPr lang="es-NI" sz="2800" b="1" dirty="0">
                <a:solidFill>
                  <a:schemeClr val="tx1"/>
                </a:solidFill>
                <a:latin typeface="Candara" panose="020E0502030303020204" pitchFamily="34" charset="0"/>
              </a:rPr>
              <a:t>La maestra de inicial: </a:t>
            </a:r>
            <a:r>
              <a:rPr lang="es-NI" sz="2800" b="1" dirty="0" smtClean="0">
                <a:solidFill>
                  <a:schemeClr val="tx1"/>
                </a:solidFill>
                <a:latin typeface="Candara" panose="020E0502030303020204" pitchFamily="34" charset="0"/>
              </a:rPr>
              <a:t/>
            </a:r>
            <a:br>
              <a:rPr lang="es-NI" sz="2800" b="1" dirty="0" smtClean="0">
                <a:solidFill>
                  <a:schemeClr val="tx1"/>
                </a:solidFill>
                <a:latin typeface="Candara" panose="020E0502030303020204" pitchFamily="34" charset="0"/>
              </a:rPr>
            </a:br>
            <a:r>
              <a:rPr lang="es-NI" sz="2800" b="1" dirty="0" smtClean="0">
                <a:solidFill>
                  <a:schemeClr val="tx1"/>
                </a:solidFill>
                <a:latin typeface="Candara" panose="020E0502030303020204" pitchFamily="34" charset="0"/>
              </a:rPr>
              <a:t>artista</a:t>
            </a:r>
            <a:r>
              <a:rPr lang="es-NI" sz="2800" b="1" dirty="0">
                <a:solidFill>
                  <a:schemeClr val="tx1"/>
                </a:solidFill>
                <a:latin typeface="Candara" panose="020E0502030303020204" pitchFamily="34" charset="0"/>
              </a:rPr>
              <a:t>, mago y payaso de </a:t>
            </a:r>
            <a:r>
              <a:rPr lang="es-NI" sz="2800" b="1" dirty="0" smtClean="0">
                <a:solidFill>
                  <a:schemeClr val="tx1"/>
                </a:solidFill>
                <a:latin typeface="Candara" panose="020E0502030303020204" pitchFamily="34" charset="0"/>
              </a:rPr>
              <a:t>corazón que establece vínculos de amor </a:t>
            </a:r>
            <a:endParaRPr lang="es-NI" sz="2800" b="1" dirty="0">
              <a:solidFill>
                <a:schemeClr val="tx1"/>
              </a:solidFill>
              <a:latin typeface="Candara" panose="020E0502030303020204" pitchFamily="34" charset="0"/>
            </a:endParaRPr>
          </a:p>
        </p:txBody>
      </p:sp>
      <p:sp>
        <p:nvSpPr>
          <p:cNvPr id="10" name="Marcador de texto 2"/>
          <p:cNvSpPr txBox="1">
            <a:spLocks/>
          </p:cNvSpPr>
          <p:nvPr/>
        </p:nvSpPr>
        <p:spPr>
          <a:xfrm>
            <a:off x="8412480" y="2255520"/>
            <a:ext cx="3276600" cy="4237969"/>
          </a:xfrm>
          <a:prstGeom prst="rect">
            <a:avLst/>
          </a:prstGeom>
        </p:spPr>
        <p:txBody>
          <a:bodyPr vert="horz" lIns="91440" tIns="45720" rIns="91440" bIns="45720" rtlCol="0" anchor="t">
            <a:noAutofit/>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algn="just"/>
            <a:r>
              <a:rPr lang="es-NI" sz="2200" dirty="0" smtClean="0">
                <a:solidFill>
                  <a:schemeClr val="tx1"/>
                </a:solidFill>
                <a:latin typeface="Candara" panose="020E0502030303020204" pitchFamily="34" charset="0"/>
              </a:rPr>
              <a:t>Promover actividades para que los niños vivan experiencias ricas en ambientes llenos de arte y cultura.</a:t>
            </a:r>
          </a:p>
          <a:p>
            <a:pPr algn="just"/>
            <a:r>
              <a:rPr lang="es-NI" sz="2200" dirty="0" smtClean="0">
                <a:solidFill>
                  <a:schemeClr val="tx1"/>
                </a:solidFill>
                <a:latin typeface="Candara" panose="020E0502030303020204" pitchFamily="34" charset="0"/>
              </a:rPr>
              <a:t>Investigar permanentemente las manifestaciones culturales del contexto de la escuela y el arte en general. </a:t>
            </a:r>
            <a:endParaRPr lang="es-NI" sz="2200" dirty="0">
              <a:latin typeface="Candara" panose="020E0502030303020204" pitchFamily="34" charset="0"/>
            </a:endParaRPr>
          </a:p>
        </p:txBody>
      </p:sp>
    </p:spTree>
    <p:extLst>
      <p:ext uri="{BB962C8B-B14F-4D97-AF65-F5344CB8AC3E}">
        <p14:creationId xmlns:p14="http://schemas.microsoft.com/office/powerpoint/2010/main" val="207355689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060" y="2139052"/>
            <a:ext cx="5791200" cy="4238518"/>
          </a:xfrm>
          <a:prstGeom prst="rect">
            <a:avLst/>
          </a:prstGeom>
        </p:spPr>
      </p:pic>
      <p:sp>
        <p:nvSpPr>
          <p:cNvPr id="2" name="Título 1"/>
          <p:cNvSpPr>
            <a:spLocks noGrp="1"/>
          </p:cNvSpPr>
          <p:nvPr>
            <p:ph type="title"/>
          </p:nvPr>
        </p:nvSpPr>
        <p:spPr>
          <a:xfrm>
            <a:off x="762000" y="873719"/>
            <a:ext cx="10690860" cy="902653"/>
          </a:xfrm>
        </p:spPr>
        <p:txBody>
          <a:bodyPr>
            <a:noAutofit/>
          </a:bodyPr>
          <a:lstStyle/>
          <a:p>
            <a:pPr algn="l"/>
            <a:r>
              <a:rPr lang="es-NI" sz="2800" b="1" dirty="0" smtClean="0">
                <a:latin typeface="Candara" panose="020E0502030303020204" pitchFamily="34" charset="0"/>
              </a:rPr>
              <a:t>Un ejemplo de como explorar, apreciar y expresarse a través de los lenguajes artísticos.</a:t>
            </a:r>
            <a:endParaRPr lang="es-PE" sz="2800" b="1" dirty="0">
              <a:latin typeface="Candara" panose="020E0502030303020204" pitchFamily="34" charset="0"/>
            </a:endParaRPr>
          </a:p>
        </p:txBody>
      </p:sp>
      <p:sp>
        <p:nvSpPr>
          <p:cNvPr id="7" name="Marcador de contenido 4"/>
          <p:cNvSpPr>
            <a:spLocks noGrp="1"/>
          </p:cNvSpPr>
          <p:nvPr>
            <p:ph sz="quarter" idx="2"/>
          </p:nvPr>
        </p:nvSpPr>
        <p:spPr>
          <a:xfrm>
            <a:off x="6781800" y="2139052"/>
            <a:ext cx="4663440" cy="4323662"/>
          </a:xfrm>
        </p:spPr>
        <p:txBody>
          <a:bodyPr>
            <a:normAutofit lnSpcReduction="10000"/>
          </a:bodyPr>
          <a:lstStyle/>
          <a:p>
            <a:pPr algn="just"/>
            <a:r>
              <a:rPr lang="es-PE" dirty="0">
                <a:latin typeface="Candara" panose="020E0502030303020204" pitchFamily="34" charset="0"/>
              </a:rPr>
              <a:t>Un museo holandés quería incentivar que la gente visitara los museos y valoraran el arte, eligieron un cuadro de Rembrandt del siglo XVII “La Ronda Nocturna” y le dieron vida al mismo en pleno Centro Comercial, al compás </a:t>
            </a:r>
            <a:r>
              <a:rPr lang="es-PE" dirty="0" smtClean="0">
                <a:latin typeface="Candara" panose="020E0502030303020204" pitchFamily="34" charset="0"/>
              </a:rPr>
              <a:t>de la música de </a:t>
            </a:r>
            <a:r>
              <a:rPr lang="es-PE" dirty="0">
                <a:latin typeface="Candara" panose="020E0502030303020204" pitchFamily="34" charset="0"/>
              </a:rPr>
              <a:t>Beethoven. </a:t>
            </a:r>
          </a:p>
          <a:p>
            <a:pPr algn="just"/>
            <a:r>
              <a:rPr lang="es-PE" dirty="0">
                <a:latin typeface="Candara" panose="020E0502030303020204" pitchFamily="34" charset="0"/>
              </a:rPr>
              <a:t>El resultado es increíble, pero primero vean el cuadro y después aprecien el vídeo 👍👇</a:t>
            </a:r>
          </a:p>
          <a:p>
            <a:pPr algn="just"/>
            <a:endParaRPr lang="es-PE" dirty="0">
              <a:latin typeface="Candara" panose="020E0502030303020204" pitchFamily="34" charset="0"/>
            </a:endParaRPr>
          </a:p>
        </p:txBody>
      </p:sp>
      <p:pic>
        <p:nvPicPr>
          <p:cNvPr id="8" name="Imagen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26749" y="2377440"/>
            <a:ext cx="4097822" cy="3186124"/>
          </a:xfrm>
          <a:prstGeom prst="rect">
            <a:avLst/>
          </a:prstGeom>
        </p:spPr>
      </p:pic>
      <p:pic>
        <p:nvPicPr>
          <p:cNvPr id="9" name="Imagen 8">
            <a:hlinkClick r:id="rId5" action="ppaction://hlinkfile"/>
          </p:cNvPr>
          <p:cNvPicPr>
            <a:picLocks noChangeAspect="1"/>
          </p:cNvPicPr>
          <p:nvPr/>
        </p:nvPicPr>
        <p:blipFill>
          <a:blip r:embed="rId6">
            <a:lum bright="70000" contrast="-70000"/>
            <a:extLst>
              <a:ext uri="{28A0092B-C50C-407E-A947-70E740481C1C}">
                <a14:useLocalDpi xmlns:a14="http://schemas.microsoft.com/office/drawing/2010/main" val="0"/>
              </a:ext>
            </a:extLst>
          </a:blip>
          <a:stretch>
            <a:fillRect/>
          </a:stretch>
        </p:blipFill>
        <p:spPr>
          <a:xfrm>
            <a:off x="1199894" y="2139052"/>
            <a:ext cx="1498540" cy="1498540"/>
          </a:xfrm>
          <a:prstGeom prst="rect">
            <a:avLst/>
          </a:prstGeom>
          <a:noFill/>
        </p:spPr>
      </p:pic>
    </p:spTree>
    <p:extLst>
      <p:ext uri="{BB962C8B-B14F-4D97-AF65-F5344CB8AC3E}">
        <p14:creationId xmlns:p14="http://schemas.microsoft.com/office/powerpoint/2010/main" val="44115353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rotWithShape="1">
          <a:blip r:embed="rId5">
            <a:extLst>
              <a:ext uri="{BEBA8EAE-BF5A-486C-A8C5-ECC9F3942E4B}">
                <a14:imgProps xmlns:a14="http://schemas.microsoft.com/office/drawing/2010/main">
                  <a14:imgLayer r:embed="rId6">
                    <a14:imgEffect>
                      <a14:sharpenSoften amount="3000"/>
                    </a14:imgEffect>
                    <a14:imgEffect>
                      <a14:colorTemperature colorTemp="6139"/>
                    </a14:imgEffect>
                    <a14:imgEffect>
                      <a14:brightnessContrast bright="2000" contrast="-20000"/>
                    </a14:imgEffect>
                  </a14:imgLayer>
                </a14:imgProps>
              </a:ext>
              <a:ext uri="{28A0092B-C50C-407E-A947-70E740481C1C}">
                <a14:useLocalDpi xmlns:a14="http://schemas.microsoft.com/office/drawing/2010/main" val="0"/>
              </a:ext>
            </a:extLst>
          </a:blip>
          <a:srcRect b="18623"/>
          <a:stretch/>
        </p:blipFill>
        <p:spPr>
          <a:xfrm>
            <a:off x="590978" y="487681"/>
            <a:ext cx="11006662" cy="5928740"/>
          </a:xfrm>
          <a:prstGeom prst="rect">
            <a:avLst/>
          </a:prstGeom>
        </p:spPr>
      </p:pic>
      <p:sp>
        <p:nvSpPr>
          <p:cNvPr id="2" name="Título 1"/>
          <p:cNvSpPr>
            <a:spLocks noGrp="1"/>
          </p:cNvSpPr>
          <p:nvPr>
            <p:ph type="title"/>
          </p:nvPr>
        </p:nvSpPr>
        <p:spPr/>
        <p:txBody>
          <a:bodyPr>
            <a:normAutofit/>
          </a:bodyPr>
          <a:lstStyle/>
          <a:p>
            <a:r>
              <a:rPr lang="es-NI" sz="2800" b="1" dirty="0" smtClean="0">
                <a:latin typeface="Candara" panose="020E0502030303020204" pitchFamily="34" charset="0"/>
              </a:rPr>
              <a:t>PARTE VIVENCIAL: Ahora vamos a explorar</a:t>
            </a:r>
            <a:r>
              <a:rPr lang="es-NI" sz="2800" b="1" dirty="0">
                <a:latin typeface="Candara" panose="020E0502030303020204" pitchFamily="34" charset="0"/>
              </a:rPr>
              <a:t>, apreciar y </a:t>
            </a:r>
            <a:r>
              <a:rPr lang="es-NI" sz="2800" b="1" dirty="0" smtClean="0">
                <a:latin typeface="Candara" panose="020E0502030303020204" pitchFamily="34" charset="0"/>
              </a:rPr>
              <a:t>expresarnos </a:t>
            </a:r>
            <a:r>
              <a:rPr lang="es-NI" sz="2800" b="1" dirty="0">
                <a:latin typeface="Candara" panose="020E0502030303020204" pitchFamily="34" charset="0"/>
              </a:rPr>
              <a:t>a través de los lenguajes artísticos.</a:t>
            </a:r>
            <a:endParaRPr lang="es-PE" sz="2800" b="1" dirty="0">
              <a:latin typeface="Candara" panose="020E0502030303020204" pitchFamily="34" charset="0"/>
            </a:endParaRPr>
          </a:p>
        </p:txBody>
      </p:sp>
      <p:sp>
        <p:nvSpPr>
          <p:cNvPr id="3" name="Marcador de texto 2"/>
          <p:cNvSpPr>
            <a:spLocks noGrp="1"/>
          </p:cNvSpPr>
          <p:nvPr>
            <p:ph type="body" sz="half" idx="1"/>
          </p:nvPr>
        </p:nvSpPr>
        <p:spPr>
          <a:xfrm>
            <a:off x="609600" y="1600202"/>
            <a:ext cx="10866120" cy="4530725"/>
          </a:xfrm>
        </p:spPr>
        <p:txBody>
          <a:bodyPr>
            <a:normAutofit fontScale="92500" lnSpcReduction="20000"/>
          </a:bodyPr>
          <a:lstStyle/>
          <a:p>
            <a:r>
              <a:rPr lang="es-NI" sz="2600" dirty="0" smtClean="0">
                <a:solidFill>
                  <a:schemeClr val="tx1"/>
                </a:solidFill>
                <a:latin typeface="Candara" panose="020E0502030303020204" pitchFamily="34" charset="0"/>
              </a:rPr>
              <a:t>Vamos a realizar un experimento:</a:t>
            </a:r>
          </a:p>
          <a:p>
            <a:r>
              <a:rPr lang="es-NI" sz="2600" dirty="0" smtClean="0">
                <a:solidFill>
                  <a:schemeClr val="tx1"/>
                </a:solidFill>
                <a:latin typeface="Candara" panose="020E0502030303020204" pitchFamily="34" charset="0"/>
              </a:rPr>
              <a:t>1.- Escucharemos esta canción con atención y nuestra mente volará donde quiera, a recordar vivencias del pasado, a disfrutar del presente, del AQUÍ y AHORA, o soñar con sus propios proyectos.</a:t>
            </a:r>
          </a:p>
          <a:p>
            <a:r>
              <a:rPr lang="es-NI" sz="2600" dirty="0" smtClean="0">
                <a:solidFill>
                  <a:schemeClr val="tx1"/>
                </a:solidFill>
                <a:latin typeface="Candara" panose="020E0502030303020204" pitchFamily="34" charset="0"/>
              </a:rPr>
              <a:t>2.- Así como voló su imaginación, ahora su mano volará haciendo trazos en una hoja al compas de la música, el único requisito es que no se puede levantar el lápiz del papel.</a:t>
            </a:r>
          </a:p>
          <a:p>
            <a:r>
              <a:rPr lang="es-NI" sz="2600" dirty="0" smtClean="0">
                <a:solidFill>
                  <a:schemeClr val="tx1"/>
                </a:solidFill>
                <a:latin typeface="Candara" panose="020E0502030303020204" pitchFamily="34" charset="0"/>
              </a:rPr>
              <a:t>3.- Ahora todas nos entrelazamos con nuestras manos como si fuéramos un trazo gigantesco y podemos bailar también al compás de la música.</a:t>
            </a:r>
          </a:p>
          <a:p>
            <a:r>
              <a:rPr lang="es-NI" sz="2600" dirty="0" smtClean="0">
                <a:solidFill>
                  <a:schemeClr val="tx1"/>
                </a:solidFill>
                <a:latin typeface="Candara" panose="020E0502030303020204" pitchFamily="34" charset="0"/>
              </a:rPr>
              <a:t>4.- Tres participantes compartirán sus experiencias.</a:t>
            </a:r>
          </a:p>
          <a:p>
            <a:r>
              <a:rPr lang="es-NI" sz="2600" dirty="0" smtClean="0">
                <a:solidFill>
                  <a:schemeClr val="tx1"/>
                </a:solidFill>
                <a:latin typeface="Candara" panose="020E0502030303020204" pitchFamily="34" charset="0"/>
              </a:rPr>
              <a:t>5.- Ahora veamos la sorpresa…</a:t>
            </a:r>
          </a:p>
          <a:p>
            <a:endParaRPr lang="es-NI" dirty="0" smtClean="0"/>
          </a:p>
          <a:p>
            <a:endParaRPr lang="es-PE" dirty="0"/>
          </a:p>
        </p:txBody>
      </p:sp>
      <p:pic>
        <p:nvPicPr>
          <p:cNvPr id="4" name="Tito Puente - Oye Como Va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827520" y="5060636"/>
            <a:ext cx="1249680" cy="1249680"/>
          </a:xfrm>
          <a:prstGeom prst="rect">
            <a:avLst/>
          </a:prstGeom>
        </p:spPr>
      </p:pic>
    </p:spTree>
    <p:extLst>
      <p:ext uri="{BB962C8B-B14F-4D97-AF65-F5344CB8AC3E}">
        <p14:creationId xmlns:p14="http://schemas.microsoft.com/office/powerpoint/2010/main" val="40717640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74494"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NI" sz="2800" b="1" dirty="0" smtClean="0">
                <a:latin typeface="Candara" panose="020E0502030303020204" pitchFamily="34" charset="0"/>
              </a:rPr>
              <a:t>“Sincronización lineal” de la artista Verónica Penagos</a:t>
            </a:r>
            <a:endParaRPr lang="es-PE" sz="2800" b="1" dirty="0">
              <a:latin typeface="Candara" panose="020E0502030303020204" pitchFamily="34" charset="0"/>
            </a:endParaRPr>
          </a:p>
        </p:txBody>
      </p:sp>
      <p:pic>
        <p:nvPicPr>
          <p:cNvPr id="7" name="Imagen 6"/>
          <p:cNvPicPr>
            <a:picLocks noChangeAspect="1"/>
          </p:cNvPicPr>
          <p:nvPr/>
        </p:nvPicPr>
        <p:blipFill rotWithShape="1">
          <a:blip r:embed="rId2">
            <a:extLst>
              <a:ext uri="{28A0092B-C50C-407E-A947-70E740481C1C}">
                <a14:useLocalDpi xmlns:a14="http://schemas.microsoft.com/office/drawing/2010/main" val="0"/>
              </a:ext>
            </a:extLst>
          </a:blip>
          <a:srcRect b="16062"/>
          <a:stretch/>
        </p:blipFill>
        <p:spPr>
          <a:xfrm>
            <a:off x="609600" y="1116013"/>
            <a:ext cx="10972800" cy="5205706"/>
          </a:xfrm>
          <a:prstGeom prst="rect">
            <a:avLst/>
          </a:prstGeom>
        </p:spPr>
      </p:pic>
      <p:sp>
        <p:nvSpPr>
          <p:cNvPr id="3" name="Flecha a la derecha con bandas 2">
            <a:hlinkClick r:id="rId3" action="ppaction://hlinkfile"/>
          </p:cNvPr>
          <p:cNvSpPr/>
          <p:nvPr/>
        </p:nvSpPr>
        <p:spPr>
          <a:xfrm>
            <a:off x="10287000" y="5273040"/>
            <a:ext cx="1173480" cy="914400"/>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Tree>
    <p:extLst>
      <p:ext uri="{BB962C8B-B14F-4D97-AF65-F5344CB8AC3E}">
        <p14:creationId xmlns:p14="http://schemas.microsoft.com/office/powerpoint/2010/main" val="365798905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pPr algn="ctr"/>
            <a:r>
              <a:rPr lang="es-NI" sz="3200" dirty="0" smtClean="0">
                <a:solidFill>
                  <a:schemeClr val="tx1"/>
                </a:solidFill>
                <a:latin typeface="Comic Sans MS" panose="030F0702030302020204" pitchFamily="66" charset="0"/>
              </a:rPr>
              <a:t>Recordemos que…</a:t>
            </a:r>
            <a:endParaRPr lang="es-NI" sz="3200" dirty="0">
              <a:solidFill>
                <a:schemeClr val="tx1"/>
              </a:solidFill>
              <a:latin typeface="Comic Sans MS" panose="030F0702030302020204" pitchFamily="66" charset="0"/>
            </a:endParaRPr>
          </a:p>
        </p:txBody>
      </p:sp>
      <p:pic>
        <p:nvPicPr>
          <p:cNvPr id="5" name="Marcador de contenido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14013" y="280851"/>
            <a:ext cx="11275067" cy="6281952"/>
          </a:xfrm>
          <a:ln w="38100">
            <a:solidFill>
              <a:srgbClr val="00FFFF"/>
            </a:solidFill>
          </a:ln>
        </p:spPr>
      </p:pic>
    </p:spTree>
    <p:extLst>
      <p:ext uri="{BB962C8B-B14F-4D97-AF65-F5344CB8AC3E}">
        <p14:creationId xmlns:p14="http://schemas.microsoft.com/office/powerpoint/2010/main" val="3409314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295401" y="1600200"/>
            <a:ext cx="9601196" cy="807719"/>
          </a:xfrm>
        </p:spPr>
        <p:txBody>
          <a:bodyPr>
            <a:noAutofit/>
          </a:bodyPr>
          <a:lstStyle/>
          <a:p>
            <a:pPr algn="just"/>
            <a:r>
              <a:rPr lang="es-NI" sz="2800" b="1" dirty="0" smtClean="0">
                <a:solidFill>
                  <a:schemeClr val="tx1"/>
                </a:solidFill>
                <a:latin typeface="Candara" panose="020E0502030303020204" pitchFamily="34" charset="0"/>
              </a:rPr>
              <a:t>Vamos a saludarnos a través de esta canción…</a:t>
            </a:r>
            <a:endParaRPr lang="es-PE" sz="2800" b="1" dirty="0">
              <a:solidFill>
                <a:schemeClr val="tx1"/>
              </a:solidFill>
              <a:latin typeface="Candara" panose="020E0502030303020204" pitchFamily="34" charset="0"/>
            </a:endParaRPr>
          </a:p>
        </p:txBody>
      </p:sp>
      <p:sp>
        <p:nvSpPr>
          <p:cNvPr id="3" name="Marcador de contenido 2"/>
          <p:cNvSpPr>
            <a:spLocks noGrp="1"/>
          </p:cNvSpPr>
          <p:nvPr>
            <p:ph idx="1"/>
          </p:nvPr>
        </p:nvSpPr>
        <p:spPr/>
        <p:txBody>
          <a:bodyPr>
            <a:normAutofit/>
          </a:bodyPr>
          <a:lstStyle/>
          <a:p>
            <a:r>
              <a:rPr lang="es-NI" sz="2400" dirty="0" smtClean="0">
                <a:solidFill>
                  <a:schemeClr val="tx1"/>
                </a:solidFill>
                <a:latin typeface="Candara" panose="020E0502030303020204" pitchFamily="34" charset="0"/>
              </a:rPr>
              <a:t>¿Cómo están mis amigas, cómo están?</a:t>
            </a:r>
          </a:p>
          <a:p>
            <a:r>
              <a:rPr lang="es-NI" sz="2400" dirty="0" smtClean="0">
                <a:solidFill>
                  <a:schemeClr val="tx1"/>
                </a:solidFill>
                <a:latin typeface="Candara" panose="020E0502030303020204" pitchFamily="34" charset="0"/>
              </a:rPr>
              <a:t>Este es un saludo de amistad</a:t>
            </a:r>
          </a:p>
          <a:p>
            <a:r>
              <a:rPr lang="es-NI" sz="2400" dirty="0" smtClean="0">
                <a:solidFill>
                  <a:schemeClr val="tx1"/>
                </a:solidFill>
                <a:latin typeface="Candara" panose="020E0502030303020204" pitchFamily="34" charset="0"/>
              </a:rPr>
              <a:t>Haremos lo posible para ser buenas maestras</a:t>
            </a:r>
          </a:p>
          <a:p>
            <a:r>
              <a:rPr lang="es-NI" sz="2400" dirty="0" smtClean="0">
                <a:solidFill>
                  <a:schemeClr val="tx1"/>
                </a:solidFill>
                <a:latin typeface="Candara" panose="020E0502030303020204" pitchFamily="34" charset="0"/>
              </a:rPr>
              <a:t>¿</a:t>
            </a:r>
            <a:r>
              <a:rPr lang="es-NI" sz="2400" dirty="0">
                <a:solidFill>
                  <a:schemeClr val="tx1"/>
                </a:solidFill>
                <a:latin typeface="Candara" panose="020E0502030303020204" pitchFamily="34" charset="0"/>
              </a:rPr>
              <a:t>Cómo están mis amigas, cómo están?</a:t>
            </a:r>
          </a:p>
          <a:p>
            <a:endParaRPr lang="es-PE" sz="2000" dirty="0">
              <a:solidFill>
                <a:schemeClr val="tx1"/>
              </a:solidFill>
              <a:latin typeface="Comic Sans MS" panose="030F0702030302020204" pitchFamily="66" charset="0"/>
            </a:endParaRPr>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33260" y="3239998"/>
            <a:ext cx="5158740" cy="3138234"/>
          </a:xfrm>
          <a:prstGeom prst="rect">
            <a:avLst/>
          </a:prstGeom>
        </p:spPr>
      </p:pic>
    </p:spTree>
    <p:extLst>
      <p:ext uri="{BB962C8B-B14F-4D97-AF65-F5344CB8AC3E}">
        <p14:creationId xmlns:p14="http://schemas.microsoft.com/office/powerpoint/2010/main" val="412382710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53440" y="1180046"/>
            <a:ext cx="10469880" cy="1180011"/>
          </a:xfrm>
        </p:spPr>
        <p:txBody>
          <a:bodyPr>
            <a:normAutofit/>
          </a:bodyPr>
          <a:lstStyle/>
          <a:p>
            <a:r>
              <a:rPr lang="es-NI" sz="2800" b="1" dirty="0">
                <a:solidFill>
                  <a:schemeClr val="tx1"/>
                </a:solidFill>
                <a:latin typeface="Candara" panose="020E0502030303020204" pitchFamily="34" charset="0"/>
              </a:rPr>
              <a:t>¿Por qué es importante el desarrollo de los lenguajes artísticos?</a:t>
            </a:r>
            <a:endParaRPr lang="es-PE" sz="2800" b="1" dirty="0">
              <a:latin typeface="Candara" panose="020E0502030303020204" pitchFamily="34" charset="0"/>
            </a:endParaRPr>
          </a:p>
        </p:txBody>
      </p:sp>
      <p:sp>
        <p:nvSpPr>
          <p:cNvPr id="5" name="Marcador de contenido 4"/>
          <p:cNvSpPr>
            <a:spLocks noGrp="1"/>
          </p:cNvSpPr>
          <p:nvPr>
            <p:ph idx="1"/>
          </p:nvPr>
        </p:nvSpPr>
        <p:spPr>
          <a:xfrm>
            <a:off x="1143000" y="2360057"/>
            <a:ext cx="6370320" cy="4073415"/>
          </a:xfrm>
        </p:spPr>
        <p:txBody>
          <a:bodyPr>
            <a:noAutofit/>
          </a:bodyPr>
          <a:lstStyle/>
          <a:p>
            <a:pPr algn="just"/>
            <a:r>
              <a:rPr lang="es-NI" sz="2400" dirty="0" smtClean="0">
                <a:solidFill>
                  <a:schemeClr val="tx1"/>
                </a:solidFill>
                <a:latin typeface="Candara" panose="020E0502030303020204" pitchFamily="34" charset="0"/>
              </a:rPr>
              <a:t>Somos seres sociales con la NECESIDAD VITAL Y NATURAL de comunicarnos y expresar nuestros sentimientos.</a:t>
            </a:r>
          </a:p>
          <a:p>
            <a:pPr algn="just"/>
            <a:r>
              <a:rPr lang="es-NI" dirty="0" smtClean="0">
                <a:solidFill>
                  <a:schemeClr val="tx1"/>
                </a:solidFill>
                <a:latin typeface="Candara" panose="020E0502030303020204" pitchFamily="34" charset="0"/>
              </a:rPr>
              <a:t>Los lenguajes artísticos nacen como una necesidad, pero su fin no es la presentación para un público.</a:t>
            </a:r>
            <a:endParaRPr lang="es-NI" sz="2400" dirty="0" smtClean="0">
              <a:solidFill>
                <a:schemeClr val="tx1"/>
              </a:solidFill>
              <a:latin typeface="Candara" panose="020E0502030303020204" pitchFamily="34" charset="0"/>
            </a:endParaRPr>
          </a:p>
          <a:p>
            <a:pPr algn="just"/>
            <a:r>
              <a:rPr lang="es-NI" dirty="0" smtClean="0">
                <a:solidFill>
                  <a:schemeClr val="tx1"/>
                </a:solidFill>
                <a:latin typeface="Candara" panose="020E0502030303020204" pitchFamily="34" charset="0"/>
              </a:rPr>
              <a:t>Es</a:t>
            </a:r>
            <a:r>
              <a:rPr lang="es-NI" sz="2400" dirty="0" smtClean="0">
                <a:solidFill>
                  <a:schemeClr val="tx1"/>
                </a:solidFill>
                <a:latin typeface="Candara" panose="020E0502030303020204" pitchFamily="34" charset="0"/>
              </a:rPr>
              <a:t> importante favorecer la vivencia de los diversos lenguajes artísticos para que los niños tengan la posibilidad de encontrar su propia forma de expresión.</a:t>
            </a:r>
          </a:p>
        </p:txBody>
      </p:sp>
      <p:pic>
        <p:nvPicPr>
          <p:cNvPr id="6" name="Imagen 5"/>
          <p:cNvPicPr>
            <a:picLocks noChangeAspect="1"/>
          </p:cNvPicPr>
          <p:nvPr/>
        </p:nvPicPr>
        <p:blipFill>
          <a:blip r:embed="rId2"/>
          <a:stretch>
            <a:fillRect/>
          </a:stretch>
        </p:blipFill>
        <p:spPr>
          <a:xfrm>
            <a:off x="7750765" y="2926081"/>
            <a:ext cx="4441235" cy="39319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19352583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a:blip r:embed="rId3"/>
          <a:stretch>
            <a:fillRect/>
          </a:stretch>
        </p:blipFill>
        <p:spPr>
          <a:xfrm>
            <a:off x="1611865" y="2910214"/>
            <a:ext cx="5379720" cy="2729812"/>
          </a:xfrm>
          <a:prstGeom prst="rect">
            <a:avLst/>
          </a:prstGeom>
        </p:spPr>
      </p:pic>
      <p:sp>
        <p:nvSpPr>
          <p:cNvPr id="2" name="Título 1"/>
          <p:cNvSpPr>
            <a:spLocks noGrp="1"/>
          </p:cNvSpPr>
          <p:nvPr>
            <p:ph type="title"/>
          </p:nvPr>
        </p:nvSpPr>
        <p:spPr>
          <a:xfrm>
            <a:off x="1328835" y="1478280"/>
            <a:ext cx="10067728" cy="863873"/>
          </a:xfrm>
        </p:spPr>
        <p:txBody>
          <a:bodyPr>
            <a:noAutofit/>
          </a:bodyPr>
          <a:lstStyle/>
          <a:p>
            <a:pPr algn="l"/>
            <a:r>
              <a:rPr lang="es-PE" sz="2800" b="1" dirty="0" smtClean="0">
                <a:solidFill>
                  <a:schemeClr val="tx1"/>
                </a:solidFill>
                <a:latin typeface="Candara" panose="020E0502030303020204" pitchFamily="34" charset="0"/>
                <a:ea typeface="Batang" pitchFamily="18" charset="-127"/>
              </a:rPr>
              <a:t>Explorar, Apreciar y Expresar</a:t>
            </a:r>
            <a:endParaRPr lang="es-NI" sz="2800" b="1" dirty="0">
              <a:solidFill>
                <a:schemeClr val="tx1"/>
              </a:solidFill>
              <a:latin typeface="Candara" panose="020E0502030303020204" pitchFamily="34" charset="0"/>
            </a:endParaRPr>
          </a:p>
        </p:txBody>
      </p:sp>
      <p:pic>
        <p:nvPicPr>
          <p:cNvPr id="5" name="Imagen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28835" y="2665211"/>
            <a:ext cx="5945781" cy="3740888"/>
          </a:xfrm>
          <a:prstGeom prst="rect">
            <a:avLst/>
          </a:prstGeom>
        </p:spPr>
      </p:pic>
      <p:pic>
        <p:nvPicPr>
          <p:cNvPr id="6" name="Imagen 5">
            <a:hlinkClick r:id="rId5" action="ppaction://hlinkfile"/>
          </p:cNvPr>
          <p:cNvPicPr>
            <a:picLocks noChangeAspect="1"/>
          </p:cNvPicPr>
          <p:nvPr/>
        </p:nvPicPr>
        <p:blipFill>
          <a:blip r:embed="rId6">
            <a:lum bright="70000" contrast="-70000"/>
            <a:extLst>
              <a:ext uri="{28A0092B-C50C-407E-A947-70E740481C1C}">
                <a14:useLocalDpi xmlns:a14="http://schemas.microsoft.com/office/drawing/2010/main" val="0"/>
              </a:ext>
            </a:extLst>
          </a:blip>
          <a:stretch>
            <a:fillRect/>
          </a:stretch>
        </p:blipFill>
        <p:spPr>
          <a:xfrm>
            <a:off x="1839974" y="3525850"/>
            <a:ext cx="1498540" cy="1498540"/>
          </a:xfrm>
          <a:prstGeom prst="rect">
            <a:avLst/>
          </a:prstGeom>
          <a:noFill/>
        </p:spPr>
      </p:pic>
      <p:sp>
        <p:nvSpPr>
          <p:cNvPr id="3" name="CuadroTexto 2"/>
          <p:cNvSpPr txBox="1"/>
          <p:nvPr/>
        </p:nvSpPr>
        <p:spPr>
          <a:xfrm>
            <a:off x="7559040" y="2910214"/>
            <a:ext cx="3566160" cy="2308324"/>
          </a:xfrm>
          <a:prstGeom prst="rect">
            <a:avLst/>
          </a:prstGeom>
          <a:noFill/>
        </p:spPr>
        <p:txBody>
          <a:bodyPr wrap="square" rtlCol="0">
            <a:spAutoFit/>
          </a:bodyPr>
          <a:lstStyle/>
          <a:p>
            <a:pPr algn="just"/>
            <a:r>
              <a:rPr lang="es-PE" sz="2400" dirty="0">
                <a:latin typeface="Candara" panose="020E0502030303020204" pitchFamily="34" charset="0"/>
                <a:ea typeface="Batang" pitchFamily="18" charset="-127"/>
              </a:rPr>
              <a:t>Al </a:t>
            </a:r>
            <a:r>
              <a:rPr lang="es-PE" sz="2400" b="1" dirty="0" smtClean="0">
                <a:solidFill>
                  <a:srgbClr val="FF0000"/>
                </a:solidFill>
                <a:latin typeface="Candara" panose="020E0502030303020204" pitchFamily="34" charset="0"/>
                <a:ea typeface="Batang" pitchFamily="18" charset="-127"/>
              </a:rPr>
              <a:t>EXPLORAR</a:t>
            </a:r>
            <a:r>
              <a:rPr lang="es-PE" sz="2400" dirty="0" smtClean="0">
                <a:latin typeface="Candara" panose="020E0502030303020204" pitchFamily="34" charset="0"/>
                <a:ea typeface="Batang" pitchFamily="18" charset="-127"/>
              </a:rPr>
              <a:t> </a:t>
            </a:r>
            <a:r>
              <a:rPr lang="es-PE" sz="2400" dirty="0">
                <a:latin typeface="Candara" panose="020E0502030303020204" pitchFamily="34" charset="0"/>
                <a:ea typeface="Batang" pitchFamily="18" charset="-127"/>
              </a:rPr>
              <a:t>el niño manipula y experimenta libremente diversos medios y materiales para descubrir sus propiedades expresivas.</a:t>
            </a:r>
            <a:endParaRPr lang="es-PE" sz="2400" dirty="0"/>
          </a:p>
        </p:txBody>
      </p:sp>
    </p:spTree>
    <p:extLst>
      <p:ext uri="{BB962C8B-B14F-4D97-AF65-F5344CB8AC3E}">
        <p14:creationId xmlns:p14="http://schemas.microsoft.com/office/powerpoint/2010/main" val="1750759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29935" y="1511422"/>
            <a:ext cx="5797287" cy="834438"/>
          </a:xfrm>
        </p:spPr>
        <p:txBody>
          <a:bodyPr>
            <a:normAutofit/>
          </a:bodyPr>
          <a:lstStyle/>
          <a:p>
            <a:pPr algn="l"/>
            <a:r>
              <a:rPr lang="es-PE" sz="2400" b="1" dirty="0">
                <a:solidFill>
                  <a:srgbClr val="0070C0"/>
                </a:solidFill>
                <a:latin typeface="Candara" panose="020E0502030303020204" pitchFamily="34" charset="0"/>
                <a:ea typeface="Batang" pitchFamily="18" charset="-127"/>
              </a:rPr>
              <a:t>APRECIAR</a:t>
            </a:r>
            <a:r>
              <a:rPr lang="es-PE" sz="2400" b="1" dirty="0">
                <a:solidFill>
                  <a:schemeClr val="tx1"/>
                </a:solidFill>
                <a:latin typeface="Candara" panose="020E0502030303020204" pitchFamily="34" charset="0"/>
                <a:ea typeface="Batang" pitchFamily="18" charset="-127"/>
              </a:rPr>
              <a:t> </a:t>
            </a:r>
            <a:r>
              <a:rPr lang="es-PE" sz="2400" dirty="0" smtClean="0">
                <a:solidFill>
                  <a:schemeClr val="tx1"/>
                </a:solidFill>
                <a:latin typeface="Candara" panose="020E0502030303020204" pitchFamily="34" charset="0"/>
                <a:ea typeface="Batang" pitchFamily="18" charset="-127"/>
              </a:rPr>
              <a:t>para promover la ética y la estética en </a:t>
            </a:r>
            <a:r>
              <a:rPr lang="es-PE" sz="2400" dirty="0">
                <a:solidFill>
                  <a:schemeClr val="tx1"/>
                </a:solidFill>
                <a:latin typeface="Candara" panose="020E0502030303020204" pitchFamily="34" charset="0"/>
                <a:ea typeface="Batang" pitchFamily="18" charset="-127"/>
              </a:rPr>
              <a:t>los niños y </a:t>
            </a:r>
            <a:r>
              <a:rPr lang="es-PE" sz="2400" dirty="0" smtClean="0">
                <a:solidFill>
                  <a:schemeClr val="tx1"/>
                </a:solidFill>
                <a:latin typeface="Candara" panose="020E0502030303020204" pitchFamily="34" charset="0"/>
                <a:ea typeface="Batang" pitchFamily="18" charset="-127"/>
              </a:rPr>
              <a:t>maestras.</a:t>
            </a:r>
            <a:endParaRPr lang="es-NI" sz="2400" dirty="0">
              <a:solidFill>
                <a:schemeClr val="tx1"/>
              </a:solidFill>
              <a:latin typeface="Candara" panose="020E0502030303020204" pitchFamily="34" charset="0"/>
            </a:endParaRPr>
          </a:p>
        </p:txBody>
      </p:sp>
      <p:sp>
        <p:nvSpPr>
          <p:cNvPr id="3" name="Marcador de texto 2"/>
          <p:cNvSpPr>
            <a:spLocks noGrp="1"/>
          </p:cNvSpPr>
          <p:nvPr>
            <p:ph type="body" sz="half" idx="1"/>
          </p:nvPr>
        </p:nvSpPr>
        <p:spPr>
          <a:xfrm>
            <a:off x="829935" y="2885486"/>
            <a:ext cx="5525145" cy="2577223"/>
          </a:xfrm>
        </p:spPr>
        <p:txBody>
          <a:bodyPr>
            <a:noAutofit/>
          </a:bodyPr>
          <a:lstStyle/>
          <a:p>
            <a:pPr marL="0" indent="0" algn="just">
              <a:buNone/>
              <a:defRPr/>
            </a:pPr>
            <a:r>
              <a:rPr lang="es-PE" dirty="0" smtClean="0">
                <a:solidFill>
                  <a:schemeClr val="tx1"/>
                </a:solidFill>
                <a:latin typeface="Candara" panose="020E0502030303020204" pitchFamily="34" charset="0"/>
              </a:rPr>
              <a:t>APRECIACIÓN ARTÍSTICA</a:t>
            </a:r>
            <a:r>
              <a:rPr lang="es-PE" dirty="0">
                <a:solidFill>
                  <a:schemeClr val="tx1"/>
                </a:solidFill>
                <a:latin typeface="Candara" panose="020E0502030303020204" pitchFamily="34" charset="0"/>
              </a:rPr>
              <a:t>: </a:t>
            </a:r>
            <a:r>
              <a:rPr lang="es-PE" dirty="0" smtClean="0">
                <a:solidFill>
                  <a:schemeClr val="tx1"/>
                </a:solidFill>
                <a:latin typeface="Candara" panose="020E0502030303020204" pitchFamily="34" charset="0"/>
              </a:rPr>
              <a:t>es promover la observación con todos los sentidos para luego apreciar, interpretar </a:t>
            </a:r>
            <a:r>
              <a:rPr lang="es-PE" dirty="0">
                <a:solidFill>
                  <a:schemeClr val="tx1"/>
                </a:solidFill>
                <a:latin typeface="Candara" panose="020E0502030303020204" pitchFamily="34" charset="0"/>
              </a:rPr>
              <a:t>y </a:t>
            </a:r>
            <a:r>
              <a:rPr lang="es-PE" dirty="0" smtClean="0">
                <a:solidFill>
                  <a:schemeClr val="tx1"/>
                </a:solidFill>
                <a:latin typeface="Candara" panose="020E0502030303020204" pitchFamily="34" charset="0"/>
              </a:rPr>
              <a:t>emitir </a:t>
            </a:r>
            <a:r>
              <a:rPr lang="es-PE" dirty="0">
                <a:solidFill>
                  <a:schemeClr val="tx1"/>
                </a:solidFill>
                <a:latin typeface="Candara" panose="020E0502030303020204" pitchFamily="34" charset="0"/>
              </a:rPr>
              <a:t>juicios de valor frente a su entorno y a manifestaciones artísticas propias y de diversas épocas y culturas, </a:t>
            </a:r>
            <a:r>
              <a:rPr lang="es-PE" dirty="0" smtClean="0">
                <a:solidFill>
                  <a:schemeClr val="tx1"/>
                </a:solidFill>
                <a:latin typeface="Candara" panose="020E0502030303020204" pitchFamily="34" charset="0"/>
              </a:rPr>
              <a:t>así como comunicar </a:t>
            </a:r>
            <a:r>
              <a:rPr lang="es-PE" dirty="0">
                <a:solidFill>
                  <a:schemeClr val="tx1"/>
                </a:solidFill>
                <a:latin typeface="Candara" panose="020E0502030303020204" pitchFamily="34" charset="0"/>
              </a:rPr>
              <a:t>sus respuestas frente a ellas.</a:t>
            </a:r>
            <a:endParaRPr lang="es-MX" dirty="0">
              <a:solidFill>
                <a:schemeClr val="tx1"/>
              </a:solidFill>
              <a:latin typeface="Candara" panose="020E0502030303020204" pitchFamily="34" charset="0"/>
            </a:endParaRPr>
          </a:p>
        </p:txBody>
      </p:sp>
      <p:pic>
        <p:nvPicPr>
          <p:cNvPr id="6" name="Marcador de contenido 5"/>
          <p:cNvPicPr>
            <a:picLocks noGrp="1" noChangeAspect="1"/>
          </p:cNvPicPr>
          <p:nvPr>
            <p:ph sz="quarter" idx="3"/>
          </p:nvPr>
        </p:nvPicPr>
        <p:blipFill>
          <a:blip r:embed="rId2">
            <a:extLst>
              <a:ext uri="{28A0092B-C50C-407E-A947-70E740481C1C}">
                <a14:useLocalDpi xmlns:a14="http://schemas.microsoft.com/office/drawing/2010/main" val="0"/>
              </a:ext>
            </a:extLst>
          </a:blip>
          <a:stretch>
            <a:fillRect/>
          </a:stretch>
        </p:blipFill>
        <p:spPr>
          <a:xfrm>
            <a:off x="6972062" y="579120"/>
            <a:ext cx="4679151" cy="269904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6625923" y="3704068"/>
            <a:ext cx="2909937" cy="22176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Marcador de contenido 6"/>
          <p:cNvPicPr>
            <a:picLocks noGrp="1" noChangeAspect="1"/>
          </p:cNvPicPr>
          <p:nvPr>
            <p:ph sz="quarter" idx="2"/>
          </p:nvPr>
        </p:nvPicPr>
        <p:blipFill>
          <a:blip r:embed="rId4">
            <a:extLst>
              <a:ext uri="{28A0092B-C50C-407E-A947-70E740481C1C}">
                <a14:useLocalDpi xmlns:a14="http://schemas.microsoft.com/office/drawing/2010/main" val="0"/>
              </a:ext>
            </a:extLst>
          </a:blip>
          <a:stretch>
            <a:fillRect/>
          </a:stretch>
        </p:blipFill>
        <p:spPr>
          <a:xfrm>
            <a:off x="9281157" y="3357927"/>
            <a:ext cx="2370053" cy="29099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0897933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846319" y="3536876"/>
            <a:ext cx="2520000" cy="720000"/>
          </a:xfrm>
        </p:spPr>
        <p:txBody>
          <a:bodyPr>
            <a:noAutofit/>
          </a:bodyPr>
          <a:lstStyle/>
          <a:p>
            <a:pPr algn="ctr"/>
            <a:r>
              <a:rPr lang="es-NI" sz="3200" b="1" dirty="0" smtClean="0">
                <a:solidFill>
                  <a:srgbClr val="FF0000"/>
                </a:solidFill>
                <a:latin typeface="Candara" panose="020E0502030303020204" pitchFamily="34" charset="0"/>
              </a:rPr>
              <a:t>EXPLORAR</a:t>
            </a:r>
            <a:endParaRPr lang="es-NI" sz="2800" dirty="0">
              <a:solidFill>
                <a:srgbClr val="FF0000"/>
              </a:solidFill>
              <a:latin typeface="Candara" panose="020E0502030303020204" pitchFamily="34" charset="0"/>
            </a:endParaRPr>
          </a:p>
        </p:txBody>
      </p:sp>
      <p:sp>
        <p:nvSpPr>
          <p:cNvPr id="3" name="Marcador de texto 2"/>
          <p:cNvSpPr>
            <a:spLocks noGrp="1"/>
          </p:cNvSpPr>
          <p:nvPr>
            <p:ph type="body" sz="half" idx="1"/>
          </p:nvPr>
        </p:nvSpPr>
        <p:spPr>
          <a:xfrm>
            <a:off x="5059680" y="759619"/>
            <a:ext cx="6019800" cy="2316481"/>
          </a:xfrm>
        </p:spPr>
        <p:txBody>
          <a:bodyPr>
            <a:noAutofit/>
          </a:bodyPr>
          <a:lstStyle/>
          <a:p>
            <a:pPr marL="0" indent="0" algn="just">
              <a:buNone/>
              <a:defRPr/>
            </a:pPr>
            <a:r>
              <a:rPr lang="es-PE" b="1" dirty="0" smtClean="0">
                <a:solidFill>
                  <a:srgbClr val="FFC000"/>
                </a:solidFill>
                <a:latin typeface="Candara" panose="020E0502030303020204" pitchFamily="34" charset="0"/>
              </a:rPr>
              <a:t>EXPRESIÓN</a:t>
            </a:r>
            <a:r>
              <a:rPr lang="es-PE" dirty="0" smtClean="0">
                <a:solidFill>
                  <a:schemeClr val="tx1"/>
                </a:solidFill>
                <a:latin typeface="Candara" panose="020E0502030303020204" pitchFamily="34" charset="0"/>
              </a:rPr>
              <a:t> ARTÍSTICA</a:t>
            </a:r>
            <a:r>
              <a:rPr lang="es-PE" dirty="0">
                <a:solidFill>
                  <a:schemeClr val="tx1"/>
                </a:solidFill>
                <a:latin typeface="Candara" panose="020E0502030303020204" pitchFamily="34" charset="0"/>
              </a:rPr>
              <a:t>: se promueve cuando </a:t>
            </a:r>
            <a:r>
              <a:rPr lang="es-PE" dirty="0" err="1" smtClean="0">
                <a:solidFill>
                  <a:schemeClr val="tx1"/>
                </a:solidFill>
                <a:latin typeface="Candara" panose="020E0502030303020204" pitchFamily="34" charset="0"/>
              </a:rPr>
              <a:t>l@s</a:t>
            </a:r>
            <a:r>
              <a:rPr lang="es-PE" dirty="0" smtClean="0">
                <a:solidFill>
                  <a:schemeClr val="tx1"/>
                </a:solidFill>
                <a:latin typeface="Candara" panose="020E0502030303020204" pitchFamily="34" charset="0"/>
              </a:rPr>
              <a:t> </a:t>
            </a:r>
            <a:r>
              <a:rPr lang="es-PE" dirty="0" err="1" smtClean="0">
                <a:solidFill>
                  <a:schemeClr val="tx1"/>
                </a:solidFill>
                <a:latin typeface="Candara" panose="020E0502030303020204" pitchFamily="34" charset="0"/>
              </a:rPr>
              <a:t>niñ@s</a:t>
            </a:r>
            <a:r>
              <a:rPr lang="es-PE" dirty="0" smtClean="0">
                <a:solidFill>
                  <a:schemeClr val="tx1"/>
                </a:solidFill>
                <a:latin typeface="Candara" panose="020E0502030303020204" pitchFamily="34" charset="0"/>
              </a:rPr>
              <a:t> crean </a:t>
            </a:r>
            <a:r>
              <a:rPr lang="es-PE" dirty="0">
                <a:solidFill>
                  <a:schemeClr val="tx1"/>
                </a:solidFill>
                <a:latin typeface="Candara" panose="020E0502030303020204" pitchFamily="34" charset="0"/>
              </a:rPr>
              <a:t>trabajos de arte, a través de </a:t>
            </a:r>
            <a:r>
              <a:rPr lang="es-PE" dirty="0" smtClean="0">
                <a:solidFill>
                  <a:schemeClr val="tx1"/>
                </a:solidFill>
                <a:latin typeface="Candara" panose="020E0502030303020204" pitchFamily="34" charset="0"/>
              </a:rPr>
              <a:t>diversos lenguajes para </a:t>
            </a:r>
            <a:r>
              <a:rPr lang="es-PE" dirty="0">
                <a:solidFill>
                  <a:schemeClr val="tx1"/>
                </a:solidFill>
                <a:latin typeface="Candara" panose="020E0502030303020204" pitchFamily="34" charset="0"/>
              </a:rPr>
              <a:t>expresar </a:t>
            </a:r>
            <a:r>
              <a:rPr lang="es-PE" dirty="0" smtClean="0">
                <a:solidFill>
                  <a:schemeClr val="tx1"/>
                </a:solidFill>
                <a:latin typeface="Candara" panose="020E0502030303020204" pitchFamily="34" charset="0"/>
              </a:rPr>
              <a:t>ideas</a:t>
            </a:r>
            <a:r>
              <a:rPr lang="es-PE" dirty="0">
                <a:solidFill>
                  <a:schemeClr val="tx1"/>
                </a:solidFill>
                <a:latin typeface="Candara" panose="020E0502030303020204" pitchFamily="34" charset="0"/>
              </a:rPr>
              <a:t>, emociones y sentimientos, demostrando creatividad, imaginación y sentido estético.</a:t>
            </a:r>
          </a:p>
          <a:p>
            <a:pPr algn="just">
              <a:buFont typeface="Wingdings" panose="05000000000000000000" pitchFamily="2" charset="2"/>
              <a:buChar char="Ø"/>
              <a:defRPr/>
            </a:pPr>
            <a:endParaRPr lang="es-MX" sz="2000" dirty="0">
              <a:latin typeface="Comic Sans MS" panose="030F0702030302020204" pitchFamily="66" charset="0"/>
            </a:endParaRPr>
          </a:p>
        </p:txBody>
      </p:sp>
      <p:pic>
        <p:nvPicPr>
          <p:cNvPr id="6" name="Marcador de contenido 5"/>
          <p:cNvPicPr>
            <a:picLocks noGrp="1" noChangeAspect="1"/>
          </p:cNvPicPr>
          <p:nvPr>
            <p:ph sz="quarter" idx="2"/>
          </p:nvPr>
        </p:nvPicPr>
        <p:blipFill>
          <a:blip r:embed="rId2">
            <a:extLst>
              <a:ext uri="{28A0092B-C50C-407E-A947-70E740481C1C}">
                <a14:useLocalDpi xmlns:a14="http://schemas.microsoft.com/office/drawing/2010/main" val="0"/>
              </a:ext>
            </a:extLst>
          </a:blip>
          <a:stretch>
            <a:fillRect/>
          </a:stretch>
        </p:blipFill>
        <p:spPr>
          <a:xfrm>
            <a:off x="455023" y="481104"/>
            <a:ext cx="3881882" cy="3130775"/>
          </a:xfrm>
          <a:prstGeom prst="rect">
            <a:avLst/>
          </a:prstGeom>
          <a:ln>
            <a:noFill/>
          </a:ln>
          <a:effectLst>
            <a:outerShdw blurRad="190500" algn="tl" rotWithShape="0">
              <a:srgbClr val="000000">
                <a:alpha val="70000"/>
              </a:srgbClr>
            </a:outerShdw>
          </a:effectLst>
        </p:spPr>
      </p:pic>
      <p:pic>
        <p:nvPicPr>
          <p:cNvPr id="7" name="Marcador de contenido 6"/>
          <p:cNvPicPr>
            <a:picLocks noGrp="1" noChangeAspect="1"/>
          </p:cNvPicPr>
          <p:nvPr>
            <p:ph sz="quarter" idx="3"/>
          </p:nvPr>
        </p:nvPicPr>
        <p:blipFill>
          <a:blip r:embed="rId3">
            <a:extLst>
              <a:ext uri="{28A0092B-C50C-407E-A947-70E740481C1C}">
                <a14:useLocalDpi xmlns:a14="http://schemas.microsoft.com/office/drawing/2010/main" val="0"/>
              </a:ext>
            </a:extLst>
          </a:blip>
          <a:stretch>
            <a:fillRect/>
          </a:stretch>
        </p:blipFill>
        <p:spPr>
          <a:xfrm>
            <a:off x="455023" y="3611879"/>
            <a:ext cx="3882605" cy="2744559"/>
          </a:xfrm>
          <a:prstGeom prst="rect">
            <a:avLst/>
          </a:prstGeom>
          <a:ln>
            <a:noFill/>
          </a:ln>
          <a:effectLst>
            <a:outerShdw blurRad="190500" algn="tl" rotWithShape="0">
              <a:srgbClr val="000000">
                <a:alpha val="70000"/>
              </a:srgbClr>
            </a:outerShdw>
          </a:effectLst>
        </p:spPr>
      </p:pic>
      <p:sp>
        <p:nvSpPr>
          <p:cNvPr id="8" name="Título 1"/>
          <p:cNvSpPr txBox="1">
            <a:spLocks/>
          </p:cNvSpPr>
          <p:nvPr/>
        </p:nvSpPr>
        <p:spPr>
          <a:xfrm>
            <a:off x="4846319" y="4448595"/>
            <a:ext cx="2520000" cy="720000"/>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NI" sz="3200" b="1" dirty="0" smtClean="0">
                <a:solidFill>
                  <a:srgbClr val="0070C0"/>
                </a:solidFill>
                <a:latin typeface="Candara" panose="020E0502030303020204" pitchFamily="34" charset="0"/>
              </a:rPr>
              <a:t>APRECIAR</a:t>
            </a:r>
            <a:endParaRPr lang="es-NI" sz="2800" dirty="0">
              <a:solidFill>
                <a:srgbClr val="0070C0"/>
              </a:solidFill>
              <a:latin typeface="Candara" panose="020E0502030303020204" pitchFamily="34" charset="0"/>
            </a:endParaRPr>
          </a:p>
        </p:txBody>
      </p:sp>
      <p:sp>
        <p:nvSpPr>
          <p:cNvPr id="9" name="Título 1"/>
          <p:cNvSpPr txBox="1">
            <a:spLocks/>
          </p:cNvSpPr>
          <p:nvPr/>
        </p:nvSpPr>
        <p:spPr>
          <a:xfrm>
            <a:off x="4846319" y="5360314"/>
            <a:ext cx="2520000" cy="720000"/>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NI" sz="3200" b="1" dirty="0" smtClean="0">
                <a:solidFill>
                  <a:srgbClr val="FFC000"/>
                </a:solidFill>
                <a:latin typeface="Candara" panose="020E0502030303020204" pitchFamily="34" charset="0"/>
              </a:rPr>
              <a:t>EXPRESAR</a:t>
            </a:r>
            <a:endParaRPr lang="es-NI" sz="2800" dirty="0">
              <a:solidFill>
                <a:srgbClr val="FFC000"/>
              </a:solidFill>
              <a:latin typeface="Candara" panose="020E0502030303020204" pitchFamily="34" charset="0"/>
            </a:endParaRPr>
          </a:p>
        </p:txBody>
      </p:sp>
      <p:sp>
        <p:nvSpPr>
          <p:cNvPr id="10" name="Título 1"/>
          <p:cNvSpPr txBox="1">
            <a:spLocks/>
          </p:cNvSpPr>
          <p:nvPr/>
        </p:nvSpPr>
        <p:spPr>
          <a:xfrm>
            <a:off x="8333786" y="3964722"/>
            <a:ext cx="3223191" cy="1673111"/>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NI" sz="2400" dirty="0" smtClean="0">
                <a:solidFill>
                  <a:schemeClr val="tx1"/>
                </a:solidFill>
                <a:latin typeface="Candara" panose="020E0502030303020204" pitchFamily="34" charset="0"/>
              </a:rPr>
              <a:t>trío perfecto para promover </a:t>
            </a:r>
            <a:br>
              <a:rPr lang="es-NI" sz="2400" dirty="0" smtClean="0">
                <a:solidFill>
                  <a:schemeClr val="tx1"/>
                </a:solidFill>
                <a:latin typeface="Candara" panose="020E0502030303020204" pitchFamily="34" charset="0"/>
              </a:rPr>
            </a:br>
            <a:r>
              <a:rPr lang="es-NI" sz="2400" dirty="0" smtClean="0">
                <a:solidFill>
                  <a:schemeClr val="tx1"/>
                </a:solidFill>
                <a:latin typeface="Candara" panose="020E0502030303020204" pitchFamily="34" charset="0"/>
              </a:rPr>
              <a:t>los lenguajes artísticos.</a:t>
            </a:r>
            <a:endParaRPr lang="es-NI" sz="2400" dirty="0">
              <a:solidFill>
                <a:schemeClr val="tx1"/>
              </a:solidFill>
              <a:latin typeface="Candara" panose="020E0502030303020204" pitchFamily="34" charset="0"/>
            </a:endParaRPr>
          </a:p>
        </p:txBody>
      </p:sp>
      <p:sp>
        <p:nvSpPr>
          <p:cNvPr id="11" name="Título 1"/>
          <p:cNvSpPr txBox="1">
            <a:spLocks/>
          </p:cNvSpPr>
          <p:nvPr/>
        </p:nvSpPr>
        <p:spPr>
          <a:xfrm>
            <a:off x="5813786" y="5089194"/>
            <a:ext cx="585066" cy="350521"/>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NI" sz="4000" b="1" dirty="0" smtClean="0">
                <a:solidFill>
                  <a:schemeClr val="tx1"/>
                </a:solidFill>
                <a:latin typeface="Candara" panose="020E0502030303020204" pitchFamily="34" charset="0"/>
              </a:rPr>
              <a:t>+</a:t>
            </a:r>
            <a:endParaRPr lang="es-NI" sz="4000" b="1" dirty="0">
              <a:solidFill>
                <a:schemeClr val="tx1"/>
              </a:solidFill>
              <a:latin typeface="Candara" panose="020E0502030303020204" pitchFamily="34" charset="0"/>
            </a:endParaRPr>
          </a:p>
        </p:txBody>
      </p:sp>
      <p:sp>
        <p:nvSpPr>
          <p:cNvPr id="12" name="Título 1"/>
          <p:cNvSpPr txBox="1">
            <a:spLocks/>
          </p:cNvSpPr>
          <p:nvPr/>
        </p:nvSpPr>
        <p:spPr>
          <a:xfrm>
            <a:off x="5813786" y="4173237"/>
            <a:ext cx="585066" cy="350521"/>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NI" sz="4000" b="1" dirty="0" smtClean="0">
                <a:solidFill>
                  <a:schemeClr val="tx1"/>
                </a:solidFill>
                <a:latin typeface="Candara" panose="020E0502030303020204" pitchFamily="34" charset="0"/>
              </a:rPr>
              <a:t>+</a:t>
            </a:r>
            <a:endParaRPr lang="es-NI" sz="4000" b="1" dirty="0">
              <a:solidFill>
                <a:schemeClr val="tx1"/>
              </a:solidFill>
              <a:latin typeface="Candara" panose="020E0502030303020204" pitchFamily="34" charset="0"/>
            </a:endParaRPr>
          </a:p>
        </p:txBody>
      </p:sp>
      <p:sp>
        <p:nvSpPr>
          <p:cNvPr id="4" name="Cerrar llave 3"/>
          <p:cNvSpPr/>
          <p:nvPr/>
        </p:nvSpPr>
        <p:spPr>
          <a:xfrm>
            <a:off x="7413537" y="3447599"/>
            <a:ext cx="575773" cy="2707356"/>
          </a:xfrm>
          <a:prstGeom prst="rightBrace">
            <a:avLst>
              <a:gd name="adj1" fmla="val 8333"/>
              <a:gd name="adj2" fmla="val 50599"/>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PE"/>
          </a:p>
        </p:txBody>
      </p:sp>
    </p:spTree>
    <p:extLst>
      <p:ext uri="{BB962C8B-B14F-4D97-AF65-F5344CB8AC3E}">
        <p14:creationId xmlns:p14="http://schemas.microsoft.com/office/powerpoint/2010/main" val="2146721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5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randombar(horizontal)">
                                      <p:cBhvr>
                                        <p:cTn id="3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9" grpId="0"/>
      <p:bldP spid="10" grpId="0"/>
      <p:bldP spid="11" grpId="0"/>
      <p:bldP spid="12" grpId="0"/>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339185" y="1232263"/>
            <a:ext cx="10086944" cy="1320800"/>
          </a:xfrm>
        </p:spPr>
        <p:txBody>
          <a:bodyPr>
            <a:normAutofit/>
          </a:bodyPr>
          <a:lstStyle/>
          <a:p>
            <a:pPr algn="l"/>
            <a:r>
              <a:rPr lang="es-NI" sz="2800" b="1" dirty="0" smtClean="0">
                <a:solidFill>
                  <a:schemeClr val="tx1"/>
                </a:solidFill>
                <a:latin typeface="Candara" panose="020E0502030303020204" pitchFamily="34" charset="0"/>
              </a:rPr>
              <a:t>Los lenguajes artísticos y su relación con los principios orientadores de la acción educativa</a:t>
            </a:r>
            <a:endParaRPr lang="es-NI" sz="2800" b="1" dirty="0">
              <a:solidFill>
                <a:schemeClr val="tx1"/>
              </a:solidFill>
              <a:latin typeface="Candara" panose="020E0502030303020204" pitchFamily="34" charset="0"/>
            </a:endParaRPr>
          </a:p>
        </p:txBody>
      </p:sp>
      <p:sp>
        <p:nvSpPr>
          <p:cNvPr id="3" name="Marcador de contenido 2"/>
          <p:cNvSpPr>
            <a:spLocks noGrp="1"/>
          </p:cNvSpPr>
          <p:nvPr>
            <p:ph idx="1"/>
          </p:nvPr>
        </p:nvSpPr>
        <p:spPr>
          <a:xfrm>
            <a:off x="1339185" y="2682240"/>
            <a:ext cx="4604415" cy="3594253"/>
          </a:xfrm>
        </p:spPr>
        <p:txBody>
          <a:bodyPr>
            <a:noAutofit/>
          </a:bodyPr>
          <a:lstStyle/>
          <a:p>
            <a:pPr marL="0" indent="0" algn="just">
              <a:buNone/>
            </a:pPr>
            <a:r>
              <a:rPr lang="es-MX" sz="2400" dirty="0">
                <a:solidFill>
                  <a:schemeClr val="tx1"/>
                </a:solidFill>
                <a:latin typeface="Candara" panose="020E0502030303020204" pitchFamily="34" charset="0"/>
              </a:rPr>
              <a:t>El arte tiene una </a:t>
            </a:r>
            <a:r>
              <a:rPr lang="es-MX" sz="2400" dirty="0" smtClean="0">
                <a:solidFill>
                  <a:schemeClr val="tx1"/>
                </a:solidFill>
                <a:latin typeface="Candara" panose="020E0502030303020204" pitchFamily="34" charset="0"/>
              </a:rPr>
              <a:t>estrecha relación con </a:t>
            </a:r>
            <a:r>
              <a:rPr lang="es-MX" sz="2400" dirty="0">
                <a:solidFill>
                  <a:schemeClr val="tx1"/>
                </a:solidFill>
                <a:latin typeface="Candara" panose="020E0502030303020204" pitchFamily="34" charset="0"/>
              </a:rPr>
              <a:t>los principios orientadores de la acción educativa y todos los docentes debemos tomarlos en cuenta para que las </a:t>
            </a:r>
            <a:r>
              <a:rPr lang="es-MX" sz="2400" dirty="0" smtClean="0">
                <a:solidFill>
                  <a:schemeClr val="tx1"/>
                </a:solidFill>
                <a:latin typeface="Candara" panose="020E0502030303020204" pitchFamily="34" charset="0"/>
              </a:rPr>
              <a:t>actividades, </a:t>
            </a:r>
            <a:r>
              <a:rPr lang="es-MX" sz="2400" dirty="0">
                <a:solidFill>
                  <a:schemeClr val="tx1"/>
                </a:solidFill>
                <a:latin typeface="Candara" panose="020E0502030303020204" pitchFamily="34" charset="0"/>
              </a:rPr>
              <a:t>dentro y fuera del </a:t>
            </a:r>
            <a:r>
              <a:rPr lang="es-MX" sz="2400" dirty="0" smtClean="0">
                <a:solidFill>
                  <a:schemeClr val="tx1"/>
                </a:solidFill>
                <a:latin typeface="Candara" panose="020E0502030303020204" pitchFamily="34" charset="0"/>
              </a:rPr>
              <a:t>aula, </a:t>
            </a:r>
            <a:r>
              <a:rPr lang="es-MX" sz="2400" dirty="0">
                <a:solidFill>
                  <a:schemeClr val="tx1"/>
                </a:solidFill>
                <a:latin typeface="Candara" panose="020E0502030303020204" pitchFamily="34" charset="0"/>
              </a:rPr>
              <a:t>tengan el propósito de la formación integral y armoniosa de los niños y </a:t>
            </a:r>
            <a:r>
              <a:rPr lang="es-MX" sz="2400" dirty="0" smtClean="0">
                <a:solidFill>
                  <a:schemeClr val="tx1"/>
                </a:solidFill>
                <a:latin typeface="Candara" panose="020E0502030303020204" pitchFamily="34" charset="0"/>
              </a:rPr>
              <a:t>niñas.</a:t>
            </a:r>
            <a:endParaRPr lang="es-NI" sz="2400" dirty="0">
              <a:solidFill>
                <a:schemeClr val="tx1"/>
              </a:solidFill>
              <a:latin typeface="Candara" panose="020E0502030303020204" pitchFamily="34" charset="0"/>
            </a:endParaRPr>
          </a:p>
        </p:txBody>
      </p:sp>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16191" y="2682240"/>
            <a:ext cx="4459418" cy="3412445"/>
          </a:xfrm>
          <a:prstGeom prst="heart">
            <a:avLst/>
          </a:prstGeom>
          <a:ln w="38100">
            <a:solidFill>
              <a:srgbClr val="FF0066"/>
            </a:solidFill>
          </a:ln>
        </p:spPr>
      </p:pic>
    </p:spTree>
    <p:extLst>
      <p:ext uri="{BB962C8B-B14F-4D97-AF65-F5344CB8AC3E}">
        <p14:creationId xmlns:p14="http://schemas.microsoft.com/office/powerpoint/2010/main" val="2623626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441268" y="1551145"/>
            <a:ext cx="8594733" cy="813526"/>
          </a:xfrm>
        </p:spPr>
        <p:txBody>
          <a:bodyPr>
            <a:normAutofit/>
          </a:bodyPr>
          <a:lstStyle/>
          <a:p>
            <a:pPr algn="l"/>
            <a:r>
              <a:rPr lang="es-MX" sz="2800" b="1" dirty="0">
                <a:solidFill>
                  <a:schemeClr val="tx1"/>
                </a:solidFill>
                <a:effectLst/>
                <a:latin typeface="Candara" panose="020E0502030303020204" pitchFamily="34" charset="0"/>
              </a:rPr>
              <a:t>El Arte y el principio </a:t>
            </a:r>
            <a:r>
              <a:rPr lang="es-MX" sz="2800" b="1" dirty="0" smtClean="0">
                <a:solidFill>
                  <a:schemeClr val="tx1"/>
                </a:solidFill>
                <a:effectLst/>
                <a:latin typeface="Candara" panose="020E0502030303020204" pitchFamily="34" charset="0"/>
              </a:rPr>
              <a:t>de salud </a:t>
            </a:r>
            <a:r>
              <a:rPr lang="es-MX" sz="2800" b="1" dirty="0">
                <a:solidFill>
                  <a:schemeClr val="tx1"/>
                </a:solidFill>
                <a:effectLst/>
                <a:latin typeface="Candara" panose="020E0502030303020204" pitchFamily="34" charset="0"/>
              </a:rPr>
              <a:t>emocional</a:t>
            </a:r>
            <a:endParaRPr lang="es-NI" sz="2800" b="1" dirty="0">
              <a:solidFill>
                <a:schemeClr val="tx1"/>
              </a:solidFill>
              <a:effectLst/>
              <a:latin typeface="Candara" panose="020E0502030303020204" pitchFamily="34" charset="0"/>
            </a:endParaRPr>
          </a:p>
        </p:txBody>
      </p:sp>
      <p:sp>
        <p:nvSpPr>
          <p:cNvPr id="3" name="Marcador de contenido 2"/>
          <p:cNvSpPr>
            <a:spLocks noGrp="1"/>
          </p:cNvSpPr>
          <p:nvPr>
            <p:ph idx="1"/>
          </p:nvPr>
        </p:nvSpPr>
        <p:spPr>
          <a:xfrm>
            <a:off x="3846383" y="3458901"/>
            <a:ext cx="5564778" cy="1807895"/>
          </a:xfrm>
        </p:spPr>
        <p:txBody>
          <a:bodyPr>
            <a:normAutofit/>
          </a:bodyPr>
          <a:lstStyle/>
          <a:p>
            <a:pPr marL="0" indent="0" algn="just">
              <a:buNone/>
            </a:pPr>
            <a:r>
              <a:rPr lang="es-MX" sz="2400" dirty="0">
                <a:solidFill>
                  <a:schemeClr val="tx1"/>
                </a:solidFill>
                <a:latin typeface="Candara" panose="020E0502030303020204" pitchFamily="34" charset="0"/>
              </a:rPr>
              <a:t>El arte es considerado medicina, es una herramienta valiosa para prevenir y desarrollar, en forma armoniosa, la salud psíquica y social de los niños y niñas.</a:t>
            </a:r>
            <a:endParaRPr lang="es-NI" sz="2400" dirty="0">
              <a:solidFill>
                <a:schemeClr val="tx1"/>
              </a:solidFill>
              <a:latin typeface="Candara" panose="020E0502030303020204" pitchFamily="34" charset="0"/>
            </a:endParaRPr>
          </a:p>
          <a:p>
            <a:pPr marL="0" indent="0" algn="just">
              <a:buNone/>
            </a:pPr>
            <a:endParaRPr lang="es-NI" sz="2400" dirty="0">
              <a:latin typeface="Candara" panose="020E0502030303020204" pitchFamily="34" charset="0"/>
            </a:endParaRPr>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53498" y="3208178"/>
            <a:ext cx="3704634" cy="3595009"/>
          </a:xfrm>
          <a:prstGeom prst="star7">
            <a:avLst/>
          </a:prstGeom>
          <a:ln w="38100">
            <a:solidFill>
              <a:srgbClr val="3333CC"/>
            </a:solidFill>
          </a:ln>
        </p:spPr>
      </p:pic>
      <p:pic>
        <p:nvPicPr>
          <p:cNvPr id="7" name="Imagen 6"/>
          <p:cNvPicPr>
            <a:picLocks noChangeAspect="1"/>
          </p:cNvPicPr>
          <p:nvPr/>
        </p:nvPicPr>
        <p:blipFill rotWithShape="1">
          <a:blip r:embed="rId3">
            <a:extLst>
              <a:ext uri="{28A0092B-C50C-407E-A947-70E740481C1C}">
                <a14:useLocalDpi xmlns:a14="http://schemas.microsoft.com/office/drawing/2010/main" val="0"/>
              </a:ext>
            </a:extLst>
          </a:blip>
          <a:srcRect l="6316"/>
          <a:stretch/>
        </p:blipFill>
        <p:spPr>
          <a:xfrm rot="5400000">
            <a:off x="8688774" y="-108654"/>
            <a:ext cx="3696788" cy="3822657"/>
          </a:xfrm>
          <a:prstGeom prst="star7">
            <a:avLst/>
          </a:prstGeom>
          <a:ln w="38100">
            <a:solidFill>
              <a:srgbClr val="3333CC"/>
            </a:solidFill>
          </a:ln>
        </p:spPr>
      </p:pic>
    </p:spTree>
    <p:extLst>
      <p:ext uri="{BB962C8B-B14F-4D97-AF65-F5344CB8AC3E}">
        <p14:creationId xmlns:p14="http://schemas.microsoft.com/office/powerpoint/2010/main" val="1721547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332654" y="1593081"/>
            <a:ext cx="5372946" cy="683623"/>
          </a:xfrm>
        </p:spPr>
        <p:txBody>
          <a:bodyPr>
            <a:normAutofit/>
          </a:bodyPr>
          <a:lstStyle/>
          <a:p>
            <a:pPr algn="l"/>
            <a:r>
              <a:rPr lang="es-MX" sz="2800" b="1" dirty="0">
                <a:solidFill>
                  <a:schemeClr val="tx1"/>
                </a:solidFill>
                <a:effectLst/>
                <a:latin typeface="Candara" panose="020E0502030303020204" pitchFamily="34" charset="0"/>
              </a:rPr>
              <a:t>El Arte y el principio de </a:t>
            </a:r>
            <a:r>
              <a:rPr lang="es-MX" sz="2800" b="1" dirty="0" smtClean="0">
                <a:solidFill>
                  <a:schemeClr val="tx1"/>
                </a:solidFill>
                <a:effectLst/>
                <a:latin typeface="Candara" panose="020E0502030303020204" pitchFamily="34" charset="0"/>
              </a:rPr>
              <a:t>respeto</a:t>
            </a:r>
            <a:endParaRPr lang="es-NI" sz="2800" b="1" dirty="0">
              <a:solidFill>
                <a:schemeClr val="tx1"/>
              </a:solidFill>
              <a:effectLst/>
              <a:latin typeface="Candara" panose="020E0502030303020204" pitchFamily="34" charset="0"/>
            </a:endParaRPr>
          </a:p>
        </p:txBody>
      </p:sp>
      <p:sp>
        <p:nvSpPr>
          <p:cNvPr id="3" name="Marcador de contenido 2"/>
          <p:cNvSpPr>
            <a:spLocks noGrp="1"/>
          </p:cNvSpPr>
          <p:nvPr>
            <p:ph idx="1"/>
          </p:nvPr>
        </p:nvSpPr>
        <p:spPr>
          <a:xfrm>
            <a:off x="1332655" y="2758440"/>
            <a:ext cx="6104466" cy="1325879"/>
          </a:xfrm>
        </p:spPr>
        <p:txBody>
          <a:bodyPr>
            <a:normAutofit/>
          </a:bodyPr>
          <a:lstStyle/>
          <a:p>
            <a:pPr marL="0" indent="0" algn="just">
              <a:buNone/>
            </a:pPr>
            <a:r>
              <a:rPr lang="es-MX" sz="2400" dirty="0">
                <a:solidFill>
                  <a:schemeClr val="tx1"/>
                </a:solidFill>
                <a:latin typeface="Candara" panose="020E0502030303020204" pitchFamily="34" charset="0"/>
              </a:rPr>
              <a:t>Cada niño es un ser único e irrepetible y tiene una forma propia de SER y ESTAR en el mundo. </a:t>
            </a:r>
            <a:endParaRPr lang="es-MX" sz="2400" dirty="0" smtClean="0">
              <a:solidFill>
                <a:schemeClr val="tx1"/>
              </a:solidFill>
              <a:latin typeface="Candara" panose="020E0502030303020204" pitchFamily="34" charset="0"/>
            </a:endParaRPr>
          </a:p>
        </p:txBody>
      </p:sp>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18550" y="1801083"/>
            <a:ext cx="3973450" cy="324059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Marcador de contenido 2"/>
          <p:cNvSpPr txBox="1">
            <a:spLocks/>
          </p:cNvSpPr>
          <p:nvPr/>
        </p:nvSpPr>
        <p:spPr>
          <a:xfrm>
            <a:off x="1332655" y="4206240"/>
            <a:ext cx="6104466" cy="1920240"/>
          </a:xfrm>
          <a:prstGeom prst="rect">
            <a:avLst/>
          </a:prstGeom>
        </p:spPr>
        <p:txBody>
          <a:bodyPr vert="horz" lIns="91440" tIns="45720" rIns="91440" bIns="45720" rtlCol="0" anchor="t">
            <a:normAutofit lnSpcReduction="10000"/>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0" indent="0" algn="just">
              <a:buFont typeface="Arial"/>
              <a:buNone/>
            </a:pPr>
            <a:r>
              <a:rPr lang="es-MX" dirty="0" smtClean="0">
                <a:solidFill>
                  <a:schemeClr val="tx1"/>
                </a:solidFill>
                <a:latin typeface="Candara" panose="020E0502030303020204" pitchFamily="34" charset="0"/>
              </a:rPr>
              <a:t>El docente respetará las diferentes maneras de expresarse de los niños y niñas de su aula, evitando imponer modelos o patrones de actividades, propiciando la LIBRE EXPRESIÓN Y EXPERIMENTACIÓN INFANTIL.</a:t>
            </a:r>
            <a:endParaRPr lang="es-NI" dirty="0" smtClean="0">
              <a:solidFill>
                <a:schemeClr val="tx1"/>
              </a:solidFill>
              <a:latin typeface="Candara" panose="020E0502030303020204" pitchFamily="34" charset="0"/>
            </a:endParaRPr>
          </a:p>
          <a:p>
            <a:pPr marL="0" indent="0" algn="just">
              <a:buFont typeface="Arial"/>
              <a:buNone/>
            </a:pPr>
            <a:endParaRPr lang="es-NI" dirty="0">
              <a:latin typeface="Candara" panose="020E0502030303020204" pitchFamily="34" charset="0"/>
            </a:endParaRPr>
          </a:p>
        </p:txBody>
      </p:sp>
    </p:spTree>
    <p:extLst>
      <p:ext uri="{BB962C8B-B14F-4D97-AF65-F5344CB8AC3E}">
        <p14:creationId xmlns:p14="http://schemas.microsoft.com/office/powerpoint/2010/main" val="101712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ánico">
  <a:themeElements>
    <a:clrScheme name="Orgánico">
      <a:dk1>
        <a:sysClr val="windowText" lastClr="000000"/>
      </a:dk1>
      <a:lt1>
        <a:sysClr val="window" lastClr="FFFFFF"/>
      </a:lt1>
      <a:dk2>
        <a:srgbClr val="212121"/>
      </a:dk2>
      <a:lt2>
        <a:srgbClr val="DADADA"/>
      </a:lt2>
      <a:accent1>
        <a:srgbClr val="AB946B"/>
      </a:accent1>
      <a:accent2>
        <a:srgbClr val="C04F32"/>
      </a:accent2>
      <a:accent3>
        <a:srgbClr val="DD8C3C"/>
      </a:accent3>
      <a:accent4>
        <a:srgbClr val="8E684C"/>
      </a:accent4>
      <a:accent5>
        <a:srgbClr val="CBAF62"/>
      </a:accent5>
      <a:accent6>
        <a:srgbClr val="803348"/>
      </a:accent6>
      <a:hlink>
        <a:srgbClr val="86724D"/>
      </a:hlink>
      <a:folHlink>
        <a:srgbClr val="B99E84"/>
      </a:folHlink>
    </a:clrScheme>
    <a:fontScheme name="Orgánico">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ánico">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A2BEDC8B-F191-493B-BA33-0F4F800A89D3}"/>
    </a:ext>
  </a:extLst>
</a:theme>
</file>

<file path=ppt/theme/theme2.xml><?xml version="1.0" encoding="utf-8"?>
<a:theme xmlns:a="http://schemas.openxmlformats.org/drawingml/2006/main" name="Tema de Office">
  <a:themeElements>
    <a:clrScheme name="Orange">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Arial">
      <a:majorFont>
        <a:latin typeface="Arial"/>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range">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Arial">
      <a:majorFont>
        <a:latin typeface="Arial"/>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Organic</Template>
  <TotalTime>718</TotalTime>
  <Words>953</Words>
  <Application>Microsoft Office PowerPoint</Application>
  <PresentationFormat>Panorámica</PresentationFormat>
  <Paragraphs>65</Paragraphs>
  <Slides>19</Slides>
  <Notes>7</Notes>
  <HiddenSlides>0</HiddenSlides>
  <MMClips>1</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19</vt:i4>
      </vt:variant>
    </vt:vector>
  </HeadingPairs>
  <TitlesOfParts>
    <vt:vector size="26" baseType="lpstr">
      <vt:lpstr>Arial</vt:lpstr>
      <vt:lpstr>Batang</vt:lpstr>
      <vt:lpstr>Candara</vt:lpstr>
      <vt:lpstr>Comic Sans MS</vt:lpstr>
      <vt:lpstr>Garamond</vt:lpstr>
      <vt:lpstr>Wingdings</vt:lpstr>
      <vt:lpstr>Orgánico</vt:lpstr>
      <vt:lpstr>“Estableciendo  vínculos de amor a través de  los lenguajes artísticos”     </vt:lpstr>
      <vt:lpstr>Vamos a saludarnos a través de esta canción…</vt:lpstr>
      <vt:lpstr>¿Por qué es importante el desarrollo de los lenguajes artísticos?</vt:lpstr>
      <vt:lpstr>Explorar, Apreciar y Expresar</vt:lpstr>
      <vt:lpstr>APRECIAR para promover la ética y la estética en los niños y maestras.</vt:lpstr>
      <vt:lpstr>EXPLORAR</vt:lpstr>
      <vt:lpstr>Los lenguajes artísticos y su relación con los principios orientadores de la acción educativa</vt:lpstr>
      <vt:lpstr>El Arte y el principio de salud emocional</vt:lpstr>
      <vt:lpstr>El Arte y el principio de respeto</vt:lpstr>
      <vt:lpstr>El Arte y el principio de seguridad  física y afectiva</vt:lpstr>
      <vt:lpstr>El Arte y el principio de comunicación</vt:lpstr>
      <vt:lpstr>El Arte y el principio de autonomía</vt:lpstr>
      <vt:lpstr>El Arte y el principio de movimiento</vt:lpstr>
      <vt:lpstr>Arte y el principio de juego libre</vt:lpstr>
      <vt:lpstr>La maestra de inicial:  artista, mago y payaso de corazón que establece vínculos de amor </vt:lpstr>
      <vt:lpstr>Un ejemplo de como explorar, apreciar y expresarse a través de los lenguajes artísticos.</vt:lpstr>
      <vt:lpstr>PARTE VIVENCIAL: Ahora vamos a explorar, apreciar y expresarnos a través de los lenguajes artísticos.</vt:lpstr>
      <vt:lpstr>“Sincronización lineal” de la artista Verónica Penagos</vt:lpstr>
      <vt:lpstr>Recordemos que…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Diseño del título</dc:title>
  <dc:creator>Admin</dc:creator>
  <cp:lastModifiedBy>Admin</cp:lastModifiedBy>
  <cp:revision>106</cp:revision>
  <dcterms:created xsi:type="dcterms:W3CDTF">2018-10-09T23:14:51Z</dcterms:created>
  <dcterms:modified xsi:type="dcterms:W3CDTF">2019-06-07T22:29:30Z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0x010100AA3F7D94069FF64A86F7DFF56D60E3BE</vt:lpwstr>
  </property>
  <property fmtid="{D5CDD505-2E9C-101B-9397-08002B2CF9AE}" pid="3" name="Order">
    <vt:r8>74067200</vt:r8>
  </property>
  <property fmtid="{D5CDD505-2E9C-101B-9397-08002B2CF9AE}" pid="4" name="HiddenCategoryTags">
    <vt:lpwstr/>
  </property>
  <property fmtid="{D5CDD505-2E9C-101B-9397-08002B2CF9AE}" pid="5" name="InternalTags">
    <vt:lpwstr/>
  </property>
  <property fmtid="{D5CDD505-2E9C-101B-9397-08002B2CF9AE}" pid="6" name="FeatureTags">
    <vt:lpwstr/>
  </property>
  <property fmtid="{D5CDD505-2E9C-101B-9397-08002B2CF9AE}" pid="7" name="LocalizationTags">
    <vt:lpwstr/>
  </property>
  <property fmtid="{D5CDD505-2E9C-101B-9397-08002B2CF9AE}" pid="8" name="CategoryTags">
    <vt:lpwstr/>
  </property>
  <property fmtid="{D5CDD505-2E9C-101B-9397-08002B2CF9AE}" pid="9" name="Applications">
    <vt:lpwstr/>
  </property>
  <property fmtid="{D5CDD505-2E9C-101B-9397-08002B2CF9AE}" pid="10" name="CampaignTags">
    <vt:lpwstr/>
  </property>
  <property fmtid="{D5CDD505-2E9C-101B-9397-08002B2CF9AE}" pid="11" name="ScenarioTags">
    <vt:lpwstr/>
  </property>
</Properties>
</file>