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</p:sldMasterIdLst>
  <p:notesMasterIdLst>
    <p:notesMasterId r:id="rId17"/>
  </p:notesMasterIdLst>
  <p:handoutMasterIdLst>
    <p:handoutMasterId r:id="rId18"/>
  </p:handoutMasterIdLst>
  <p:sldIdLst>
    <p:sldId id="1063" r:id="rId2"/>
    <p:sldId id="1112" r:id="rId3"/>
    <p:sldId id="320" r:id="rId4"/>
    <p:sldId id="321" r:id="rId5"/>
    <p:sldId id="1070" r:id="rId6"/>
    <p:sldId id="1111" r:id="rId7"/>
    <p:sldId id="1113" r:id="rId8"/>
    <p:sldId id="1114" r:id="rId9"/>
    <p:sldId id="1115" r:id="rId10"/>
    <p:sldId id="330" r:id="rId11"/>
    <p:sldId id="337" r:id="rId12"/>
    <p:sldId id="1116" r:id="rId13"/>
    <p:sldId id="1117" r:id="rId14"/>
    <p:sldId id="342" r:id="rId15"/>
    <p:sldId id="865" r:id="rId16"/>
  </p:sldIdLst>
  <p:sldSz cx="12192000" cy="6858000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99"/>
    <a:srgbClr val="FF0066"/>
    <a:srgbClr val="FF438F"/>
    <a:srgbClr val="006600"/>
    <a:srgbClr val="75EBFB"/>
    <a:srgbClr val="DDDDDD"/>
    <a:srgbClr val="6EE0AC"/>
    <a:srgbClr val="F7F4D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55" autoAdjust="0"/>
    <p:restoredTop sz="94660" autoAdjust="0"/>
  </p:normalViewPr>
  <p:slideViewPr>
    <p:cSldViewPr>
      <p:cViewPr varScale="1">
        <p:scale>
          <a:sx n="67" d="100"/>
          <a:sy n="67" d="100"/>
        </p:scale>
        <p:origin x="56" y="32"/>
      </p:cViewPr>
      <p:guideLst>
        <p:guide orient="horz" pos="2387"/>
        <p:guide pos="3663"/>
      </p:guideLst>
    </p:cSldViewPr>
  </p:slideViewPr>
  <p:outlineViewPr>
    <p:cViewPr>
      <p:scale>
        <a:sx n="33" d="100"/>
        <a:sy n="33" d="100"/>
      </p:scale>
      <p:origin x="0" y="5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E9BD4-A08C-4BA3-BDA6-BB5A8A489D93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A686A5D8-037F-4F9D-9454-09A47386071F}">
      <dgm:prSet phldrT="[Texto]"/>
      <dgm:spPr/>
      <dgm:t>
        <a:bodyPr/>
        <a:lstStyle/>
        <a:p>
          <a:r>
            <a:rPr lang="es-PE">
              <a:solidFill>
                <a:schemeClr val="tx1"/>
              </a:solidFill>
            </a:rPr>
            <a:t>Sindromes</a:t>
          </a:r>
          <a:endParaRPr lang="es-PE" dirty="0">
            <a:solidFill>
              <a:schemeClr val="tx1"/>
            </a:solidFill>
          </a:endParaRPr>
        </a:p>
      </dgm:t>
    </dgm:pt>
    <dgm:pt modelId="{FB12BC6E-3F02-4CE1-9229-FB10EBD536BA}" type="parTrans" cxnId="{BF18A8B2-75F3-41AF-A457-F13F6C2E03F5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37B4FF21-B4D0-45DE-97E4-0D7438AF58A2}" type="sibTrans" cxnId="{BF18A8B2-75F3-41AF-A457-F13F6C2E03F5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5190F0A8-F655-47D6-9358-20CC87585A52}">
      <dgm:prSet phldrT="[Texto]"/>
      <dgm:spPr/>
      <dgm:t>
        <a:bodyPr/>
        <a:lstStyle/>
        <a:p>
          <a:r>
            <a:rPr lang="es-PE">
              <a:solidFill>
                <a:schemeClr val="tx1"/>
              </a:solidFill>
            </a:rPr>
            <a:t>Parálisis Cerebral</a:t>
          </a:r>
          <a:endParaRPr lang="es-PE" dirty="0">
            <a:solidFill>
              <a:schemeClr val="tx1"/>
            </a:solidFill>
          </a:endParaRPr>
        </a:p>
      </dgm:t>
    </dgm:pt>
    <dgm:pt modelId="{D9709BFC-FACD-49B5-8858-7B1F29CB1D5A}" type="parTrans" cxnId="{D13E6DE9-590A-41B3-8F16-D28450E6AE02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F3D228D5-ED90-41AC-B476-363434CAB53A}" type="sibTrans" cxnId="{D13E6DE9-590A-41B3-8F16-D28450E6AE0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5CA8A753-7E0D-4E01-A552-0E85F805B2CD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Discapacidad Física</a:t>
          </a:r>
        </a:p>
      </dgm:t>
    </dgm:pt>
    <dgm:pt modelId="{135DD2F1-4143-49BA-BF16-5908C06DAE4B}" type="parTrans" cxnId="{02817861-D071-4111-B05A-E7A8A10C4981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FFD76A51-8072-485B-A9AF-70A85538CFB4}" type="sibTrans" cxnId="{02817861-D071-4111-B05A-E7A8A10C4981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A48E061A-7010-40BC-A348-67D517119E8A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Discapacidad Intelectual</a:t>
          </a:r>
        </a:p>
      </dgm:t>
    </dgm:pt>
    <dgm:pt modelId="{1AB53E62-90F0-4B56-9748-2968682F6DAA}" type="parTrans" cxnId="{1E6B616F-5CB3-4FB5-A2D7-8B3BACFB4A87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F5113720-E34A-4096-A6C0-A8249DADDA56}" type="sibTrans" cxnId="{1E6B616F-5CB3-4FB5-A2D7-8B3BACFB4A87}">
      <dgm:prSet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0C0E1317-2844-4A7F-B5F0-861D3A98847C}">
      <dgm:prSet phldrT="[Texto]"/>
      <dgm:spPr/>
      <dgm:t>
        <a:bodyPr/>
        <a:lstStyle/>
        <a:p>
          <a:r>
            <a:rPr lang="es-PE">
              <a:solidFill>
                <a:schemeClr val="tx1"/>
              </a:solidFill>
            </a:rPr>
            <a:t>Hipoacusia</a:t>
          </a:r>
          <a:endParaRPr lang="es-PE" dirty="0">
            <a:solidFill>
              <a:schemeClr val="tx1"/>
            </a:solidFill>
          </a:endParaRPr>
        </a:p>
      </dgm:t>
    </dgm:pt>
    <dgm:pt modelId="{C1EDE858-F558-4C22-9AF5-DE4B7C87A197}" type="parTrans" cxnId="{7EBA4AAE-DCE3-43DC-B2D1-6B2F849FF2F1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D8703F6A-B9F1-442D-A55D-04D4CFAE36CB}" type="sibTrans" cxnId="{7EBA4AAE-DCE3-43DC-B2D1-6B2F849FF2F1}">
      <dgm:prSet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9FA0CCBA-0B03-48EB-965E-89767F5F5666}">
      <dgm:prSet phldrT="[Texto]"/>
      <dgm:spPr/>
      <dgm:t>
        <a:bodyPr/>
        <a:lstStyle/>
        <a:p>
          <a:r>
            <a:rPr lang="es-PE">
              <a:solidFill>
                <a:schemeClr val="tx1"/>
              </a:solidFill>
            </a:rPr>
            <a:t>Ceguera y Baja Visión</a:t>
          </a:r>
          <a:endParaRPr lang="es-PE" dirty="0">
            <a:solidFill>
              <a:schemeClr val="tx1"/>
            </a:solidFill>
          </a:endParaRPr>
        </a:p>
      </dgm:t>
    </dgm:pt>
    <dgm:pt modelId="{37D3EEAA-B78F-4693-80AC-F374CFCC8985}" type="parTrans" cxnId="{EC731648-D5B6-4C89-84A8-3F7AAD3BD354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617E9306-99E2-41FB-9BCD-AD958B884071}" type="sibTrans" cxnId="{EC731648-D5B6-4C89-84A8-3F7AAD3BD354}">
      <dgm:prSet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1FAAD03F-60A5-4886-95D9-825B3AF1B0C7}" type="pres">
      <dgm:prSet presAssocID="{CC6E9BD4-A08C-4BA3-BDA6-BB5A8A489D93}" presName="Name0" presStyleCnt="0">
        <dgm:presLayoutVars>
          <dgm:chMax val="21"/>
          <dgm:chPref val="21"/>
        </dgm:presLayoutVars>
      </dgm:prSet>
      <dgm:spPr/>
    </dgm:pt>
    <dgm:pt modelId="{1BBE2630-9CC9-4579-907B-229359FA27A6}" type="pres">
      <dgm:prSet presAssocID="{A686A5D8-037F-4F9D-9454-09A47386071F}" presName="text1" presStyleCnt="0"/>
      <dgm:spPr/>
    </dgm:pt>
    <dgm:pt modelId="{46322425-FC18-4478-9F4B-5E3FA95A23DE}" type="pres">
      <dgm:prSet presAssocID="{A686A5D8-037F-4F9D-9454-09A47386071F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4AB9DF26-0F69-43A6-888E-0A56FD4405C0}" type="pres">
      <dgm:prSet presAssocID="{A686A5D8-037F-4F9D-9454-09A47386071F}" presName="textaccent1" presStyleCnt="0"/>
      <dgm:spPr/>
    </dgm:pt>
    <dgm:pt modelId="{889889C1-5402-4FD7-9E63-61483F86BD33}" type="pres">
      <dgm:prSet presAssocID="{A686A5D8-037F-4F9D-9454-09A47386071F}" presName="accentRepeatNode" presStyleLbl="solidAlignAcc1" presStyleIdx="0" presStyleCnt="12"/>
      <dgm:spPr/>
    </dgm:pt>
    <dgm:pt modelId="{546024B5-6E8C-4B45-A65A-EC2ED4A3C6D9}" type="pres">
      <dgm:prSet presAssocID="{37B4FF21-B4D0-45DE-97E4-0D7438AF58A2}" presName="image1" presStyleCnt="0"/>
      <dgm:spPr/>
    </dgm:pt>
    <dgm:pt modelId="{875C77DA-54A3-4D57-9092-41BD39A3767B}" type="pres">
      <dgm:prSet presAssocID="{37B4FF21-B4D0-45DE-97E4-0D7438AF58A2}" presName="imageRepeatNode" presStyleLbl="alignAcc1" presStyleIdx="0" presStyleCnt="6"/>
      <dgm:spPr/>
    </dgm:pt>
    <dgm:pt modelId="{9789E587-98F6-4FAD-B8CA-CC7223FF51B1}" type="pres">
      <dgm:prSet presAssocID="{37B4FF21-B4D0-45DE-97E4-0D7438AF58A2}" presName="imageaccent1" presStyleCnt="0"/>
      <dgm:spPr/>
    </dgm:pt>
    <dgm:pt modelId="{9EB3B72A-F2AC-4CEA-8C2E-48C38B35C722}" type="pres">
      <dgm:prSet presAssocID="{37B4FF21-B4D0-45DE-97E4-0D7438AF58A2}" presName="accentRepeatNode" presStyleLbl="solidAlignAcc1" presStyleIdx="1" presStyleCnt="12"/>
      <dgm:spPr/>
    </dgm:pt>
    <dgm:pt modelId="{10AAA174-9CF9-4C63-A40A-64F30A63B29D}" type="pres">
      <dgm:prSet presAssocID="{5190F0A8-F655-47D6-9358-20CC87585A52}" presName="text2" presStyleCnt="0"/>
      <dgm:spPr/>
    </dgm:pt>
    <dgm:pt modelId="{E322B65B-0654-482B-8165-78629A37013F}" type="pres">
      <dgm:prSet presAssocID="{5190F0A8-F655-47D6-9358-20CC87585A52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50363A95-8A67-4E00-9964-96F2B8304291}" type="pres">
      <dgm:prSet presAssocID="{5190F0A8-F655-47D6-9358-20CC87585A52}" presName="textaccent2" presStyleCnt="0"/>
      <dgm:spPr/>
    </dgm:pt>
    <dgm:pt modelId="{B88F6906-6738-42C3-BF62-479B650ED014}" type="pres">
      <dgm:prSet presAssocID="{5190F0A8-F655-47D6-9358-20CC87585A52}" presName="accentRepeatNode" presStyleLbl="solidAlignAcc1" presStyleIdx="2" presStyleCnt="12"/>
      <dgm:spPr/>
    </dgm:pt>
    <dgm:pt modelId="{8C652749-E734-4C83-9CF7-D072921AF016}" type="pres">
      <dgm:prSet presAssocID="{F3D228D5-ED90-41AC-B476-363434CAB53A}" presName="image2" presStyleCnt="0"/>
      <dgm:spPr/>
    </dgm:pt>
    <dgm:pt modelId="{F4771571-ADD4-4F56-A6B7-A3C563E34BFE}" type="pres">
      <dgm:prSet presAssocID="{F3D228D5-ED90-41AC-B476-363434CAB53A}" presName="imageRepeatNode" presStyleLbl="alignAcc1" presStyleIdx="1" presStyleCnt="6"/>
      <dgm:spPr/>
    </dgm:pt>
    <dgm:pt modelId="{4123C09E-2301-48EE-B381-DC54CB24575B}" type="pres">
      <dgm:prSet presAssocID="{F3D228D5-ED90-41AC-B476-363434CAB53A}" presName="imageaccent2" presStyleCnt="0"/>
      <dgm:spPr/>
    </dgm:pt>
    <dgm:pt modelId="{DB0AFE90-43EE-4B64-87BB-68DF5727B3FC}" type="pres">
      <dgm:prSet presAssocID="{F3D228D5-ED90-41AC-B476-363434CAB53A}" presName="accentRepeatNode" presStyleLbl="solidAlignAcc1" presStyleIdx="3" presStyleCnt="12"/>
      <dgm:spPr/>
    </dgm:pt>
    <dgm:pt modelId="{303EDC14-C101-46C3-9181-94308331DC52}" type="pres">
      <dgm:prSet presAssocID="{5CA8A753-7E0D-4E01-A552-0E85F805B2CD}" presName="text3" presStyleCnt="0"/>
      <dgm:spPr/>
    </dgm:pt>
    <dgm:pt modelId="{14A870C6-0DB1-48C6-BC0A-6A7D0147E272}" type="pres">
      <dgm:prSet presAssocID="{5CA8A753-7E0D-4E01-A552-0E85F805B2CD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2F35F6AA-7BF1-40F5-9B64-9FEF25B6A305}" type="pres">
      <dgm:prSet presAssocID="{5CA8A753-7E0D-4E01-A552-0E85F805B2CD}" presName="textaccent3" presStyleCnt="0"/>
      <dgm:spPr/>
    </dgm:pt>
    <dgm:pt modelId="{F89EBF2B-A7F3-4877-8598-86E7576AFE28}" type="pres">
      <dgm:prSet presAssocID="{5CA8A753-7E0D-4E01-A552-0E85F805B2CD}" presName="accentRepeatNode" presStyleLbl="solidAlignAcc1" presStyleIdx="4" presStyleCnt="12"/>
      <dgm:spPr/>
    </dgm:pt>
    <dgm:pt modelId="{0457B815-12B4-48AE-8D70-10339DFAA8CA}" type="pres">
      <dgm:prSet presAssocID="{FFD76A51-8072-485B-A9AF-70A85538CFB4}" presName="image3" presStyleCnt="0"/>
      <dgm:spPr/>
    </dgm:pt>
    <dgm:pt modelId="{E1B65AE9-2726-49CA-B3E1-88BCA0C2C427}" type="pres">
      <dgm:prSet presAssocID="{FFD76A51-8072-485B-A9AF-70A85538CFB4}" presName="imageRepeatNode" presStyleLbl="alignAcc1" presStyleIdx="2" presStyleCnt="6"/>
      <dgm:spPr/>
    </dgm:pt>
    <dgm:pt modelId="{31A0D278-91CC-43A0-9437-EF458C418025}" type="pres">
      <dgm:prSet presAssocID="{FFD76A51-8072-485B-A9AF-70A85538CFB4}" presName="imageaccent3" presStyleCnt="0"/>
      <dgm:spPr/>
    </dgm:pt>
    <dgm:pt modelId="{76BC9F65-9757-4063-A6BB-A99FFEDD9BE8}" type="pres">
      <dgm:prSet presAssocID="{FFD76A51-8072-485B-A9AF-70A85538CFB4}" presName="accentRepeatNode" presStyleLbl="solidAlignAcc1" presStyleIdx="5" presStyleCnt="12"/>
      <dgm:spPr/>
    </dgm:pt>
    <dgm:pt modelId="{EDFD603A-86D6-4986-8BEF-045E7D78355C}" type="pres">
      <dgm:prSet presAssocID="{A48E061A-7010-40BC-A348-67D517119E8A}" presName="text4" presStyleCnt="0"/>
      <dgm:spPr/>
    </dgm:pt>
    <dgm:pt modelId="{164DA7CA-67D0-4D50-8DEE-045EE5A077B6}" type="pres">
      <dgm:prSet presAssocID="{A48E061A-7010-40BC-A348-67D517119E8A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577E6A76-7E58-4A4A-97CA-B17358F8C67A}" type="pres">
      <dgm:prSet presAssocID="{A48E061A-7010-40BC-A348-67D517119E8A}" presName="textaccent4" presStyleCnt="0"/>
      <dgm:spPr/>
    </dgm:pt>
    <dgm:pt modelId="{E498870A-7D4A-4FB3-A1D6-A0A2CD9BD04F}" type="pres">
      <dgm:prSet presAssocID="{A48E061A-7010-40BC-A348-67D517119E8A}" presName="accentRepeatNode" presStyleLbl="solidAlignAcc1" presStyleIdx="6" presStyleCnt="12"/>
      <dgm:spPr/>
    </dgm:pt>
    <dgm:pt modelId="{6E790E9B-5910-45AD-8649-9060C675778B}" type="pres">
      <dgm:prSet presAssocID="{F5113720-E34A-4096-A6C0-A8249DADDA56}" presName="image4" presStyleCnt="0"/>
      <dgm:spPr/>
    </dgm:pt>
    <dgm:pt modelId="{C85DBA50-9A16-43A2-A499-CDCF1233B6E5}" type="pres">
      <dgm:prSet presAssocID="{F5113720-E34A-4096-A6C0-A8249DADDA56}" presName="imageRepeatNode" presStyleLbl="alignAcc1" presStyleIdx="3" presStyleCnt="6"/>
      <dgm:spPr/>
    </dgm:pt>
    <dgm:pt modelId="{E1DCBA38-186D-4A70-8EF5-69326D8DF86A}" type="pres">
      <dgm:prSet presAssocID="{F5113720-E34A-4096-A6C0-A8249DADDA56}" presName="imageaccent4" presStyleCnt="0"/>
      <dgm:spPr/>
    </dgm:pt>
    <dgm:pt modelId="{3F4E1309-8252-41FA-8652-87950265D920}" type="pres">
      <dgm:prSet presAssocID="{F5113720-E34A-4096-A6C0-A8249DADDA56}" presName="accentRepeatNode" presStyleLbl="solidAlignAcc1" presStyleIdx="7" presStyleCnt="12"/>
      <dgm:spPr/>
    </dgm:pt>
    <dgm:pt modelId="{E4772C39-1E03-487F-B46E-C1445F49B375}" type="pres">
      <dgm:prSet presAssocID="{0C0E1317-2844-4A7F-B5F0-861D3A98847C}" presName="text5" presStyleCnt="0"/>
      <dgm:spPr/>
    </dgm:pt>
    <dgm:pt modelId="{5065CEAD-0D7F-45DA-AC50-7028728F9EDA}" type="pres">
      <dgm:prSet presAssocID="{0C0E1317-2844-4A7F-B5F0-861D3A98847C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8A060E42-F0CE-46C8-A37D-E121944429D5}" type="pres">
      <dgm:prSet presAssocID="{0C0E1317-2844-4A7F-B5F0-861D3A98847C}" presName="textaccent5" presStyleCnt="0"/>
      <dgm:spPr/>
    </dgm:pt>
    <dgm:pt modelId="{C691B7BC-9C22-4292-8F4C-568CDFEDB9B4}" type="pres">
      <dgm:prSet presAssocID="{0C0E1317-2844-4A7F-B5F0-861D3A98847C}" presName="accentRepeatNode" presStyleLbl="solidAlignAcc1" presStyleIdx="8" presStyleCnt="12"/>
      <dgm:spPr/>
    </dgm:pt>
    <dgm:pt modelId="{F8027A6A-4773-4DFE-AEC1-4A508C61E775}" type="pres">
      <dgm:prSet presAssocID="{D8703F6A-B9F1-442D-A55D-04D4CFAE36CB}" presName="image5" presStyleCnt="0"/>
      <dgm:spPr/>
    </dgm:pt>
    <dgm:pt modelId="{06AA967C-1142-4937-9C60-8A2652B07503}" type="pres">
      <dgm:prSet presAssocID="{D8703F6A-B9F1-442D-A55D-04D4CFAE36CB}" presName="imageRepeatNode" presStyleLbl="alignAcc1" presStyleIdx="4" presStyleCnt="6"/>
      <dgm:spPr/>
    </dgm:pt>
    <dgm:pt modelId="{3BABD080-BB93-45C1-888E-FA493FD22A8A}" type="pres">
      <dgm:prSet presAssocID="{D8703F6A-B9F1-442D-A55D-04D4CFAE36CB}" presName="imageaccent5" presStyleCnt="0"/>
      <dgm:spPr/>
    </dgm:pt>
    <dgm:pt modelId="{5BF13C2F-7C4C-45D3-9029-F170867B0ED7}" type="pres">
      <dgm:prSet presAssocID="{D8703F6A-B9F1-442D-A55D-04D4CFAE36CB}" presName="accentRepeatNode" presStyleLbl="solidAlignAcc1" presStyleIdx="9" presStyleCnt="12"/>
      <dgm:spPr/>
    </dgm:pt>
    <dgm:pt modelId="{ADF55E4D-7542-4010-968A-64D9FFB7515E}" type="pres">
      <dgm:prSet presAssocID="{9FA0CCBA-0B03-48EB-965E-89767F5F5666}" presName="text6" presStyleCnt="0"/>
      <dgm:spPr/>
    </dgm:pt>
    <dgm:pt modelId="{F8A935D1-66A6-4B5D-97F6-90114A01B597}" type="pres">
      <dgm:prSet presAssocID="{9FA0CCBA-0B03-48EB-965E-89767F5F5666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72CE773A-7AE4-4B81-8E79-719626C5852B}" type="pres">
      <dgm:prSet presAssocID="{9FA0CCBA-0B03-48EB-965E-89767F5F5666}" presName="textaccent6" presStyleCnt="0"/>
      <dgm:spPr/>
    </dgm:pt>
    <dgm:pt modelId="{61C4B329-5E07-4BD6-B0FC-ED55D0B322E5}" type="pres">
      <dgm:prSet presAssocID="{9FA0CCBA-0B03-48EB-965E-89767F5F5666}" presName="accentRepeatNode" presStyleLbl="solidAlignAcc1" presStyleIdx="10" presStyleCnt="12"/>
      <dgm:spPr/>
    </dgm:pt>
    <dgm:pt modelId="{A1DDBAF2-39CB-4B57-95A2-3B9E47D57F78}" type="pres">
      <dgm:prSet presAssocID="{617E9306-99E2-41FB-9BCD-AD958B884071}" presName="image6" presStyleCnt="0"/>
      <dgm:spPr/>
    </dgm:pt>
    <dgm:pt modelId="{26456C08-7AFD-4C77-8DD4-4BC103088E38}" type="pres">
      <dgm:prSet presAssocID="{617E9306-99E2-41FB-9BCD-AD958B884071}" presName="imageRepeatNode" presStyleLbl="alignAcc1" presStyleIdx="5" presStyleCnt="6"/>
      <dgm:spPr/>
    </dgm:pt>
    <dgm:pt modelId="{66BF5E64-FEC9-499F-ACBF-2DDED7A95015}" type="pres">
      <dgm:prSet presAssocID="{617E9306-99E2-41FB-9BCD-AD958B884071}" presName="imageaccent6" presStyleCnt="0"/>
      <dgm:spPr/>
    </dgm:pt>
    <dgm:pt modelId="{CCD92C86-592F-4305-8595-9985E4D2E980}" type="pres">
      <dgm:prSet presAssocID="{617E9306-99E2-41FB-9BCD-AD958B884071}" presName="accentRepeatNode" presStyleLbl="solidAlignAcc1" presStyleIdx="11" presStyleCnt="12"/>
      <dgm:spPr/>
    </dgm:pt>
  </dgm:ptLst>
  <dgm:cxnLst>
    <dgm:cxn modelId="{A8C15001-7339-4131-BA38-5317BC697D18}" type="presOf" srcId="{F3D228D5-ED90-41AC-B476-363434CAB53A}" destId="{F4771571-ADD4-4F56-A6B7-A3C563E34BFE}" srcOrd="0" destOrd="0" presId="urn:microsoft.com/office/officeart/2008/layout/HexagonCluster"/>
    <dgm:cxn modelId="{F5980603-05C2-4703-9A5F-AFA18181C933}" type="presOf" srcId="{5190F0A8-F655-47D6-9358-20CC87585A52}" destId="{E322B65B-0654-482B-8165-78629A37013F}" srcOrd="0" destOrd="0" presId="urn:microsoft.com/office/officeart/2008/layout/HexagonCluster"/>
    <dgm:cxn modelId="{2AFDFF0A-535E-44A2-A853-31F8A79B5455}" type="presOf" srcId="{A48E061A-7010-40BC-A348-67D517119E8A}" destId="{164DA7CA-67D0-4D50-8DEE-045EE5A077B6}" srcOrd="0" destOrd="0" presId="urn:microsoft.com/office/officeart/2008/layout/HexagonCluster"/>
    <dgm:cxn modelId="{E146523E-AA9B-437A-8E7C-6708564EE19E}" type="presOf" srcId="{A686A5D8-037F-4F9D-9454-09A47386071F}" destId="{46322425-FC18-4478-9F4B-5E3FA95A23DE}" srcOrd="0" destOrd="0" presId="urn:microsoft.com/office/officeart/2008/layout/HexagonCluster"/>
    <dgm:cxn modelId="{4076455D-E1AB-4428-9324-7343E920B242}" type="presOf" srcId="{D8703F6A-B9F1-442D-A55D-04D4CFAE36CB}" destId="{06AA967C-1142-4937-9C60-8A2652B07503}" srcOrd="0" destOrd="0" presId="urn:microsoft.com/office/officeart/2008/layout/HexagonCluster"/>
    <dgm:cxn modelId="{EE6C295F-0551-4A36-91A5-F09C76CC9E64}" type="presOf" srcId="{5CA8A753-7E0D-4E01-A552-0E85F805B2CD}" destId="{14A870C6-0DB1-48C6-BC0A-6A7D0147E272}" srcOrd="0" destOrd="0" presId="urn:microsoft.com/office/officeart/2008/layout/HexagonCluster"/>
    <dgm:cxn modelId="{02817861-D071-4111-B05A-E7A8A10C4981}" srcId="{CC6E9BD4-A08C-4BA3-BDA6-BB5A8A489D93}" destId="{5CA8A753-7E0D-4E01-A552-0E85F805B2CD}" srcOrd="2" destOrd="0" parTransId="{135DD2F1-4143-49BA-BF16-5908C06DAE4B}" sibTransId="{FFD76A51-8072-485B-A9AF-70A85538CFB4}"/>
    <dgm:cxn modelId="{EC731648-D5B6-4C89-84A8-3F7AAD3BD354}" srcId="{CC6E9BD4-A08C-4BA3-BDA6-BB5A8A489D93}" destId="{9FA0CCBA-0B03-48EB-965E-89767F5F5666}" srcOrd="5" destOrd="0" parTransId="{37D3EEAA-B78F-4693-80AC-F374CFCC8985}" sibTransId="{617E9306-99E2-41FB-9BCD-AD958B884071}"/>
    <dgm:cxn modelId="{32158E49-256C-4C8F-B43B-D1C12F9BE9F2}" type="presOf" srcId="{37B4FF21-B4D0-45DE-97E4-0D7438AF58A2}" destId="{875C77DA-54A3-4D57-9092-41BD39A3767B}" srcOrd="0" destOrd="0" presId="urn:microsoft.com/office/officeart/2008/layout/HexagonCluster"/>
    <dgm:cxn modelId="{1E6B616F-5CB3-4FB5-A2D7-8B3BACFB4A87}" srcId="{CC6E9BD4-A08C-4BA3-BDA6-BB5A8A489D93}" destId="{A48E061A-7010-40BC-A348-67D517119E8A}" srcOrd="3" destOrd="0" parTransId="{1AB53E62-90F0-4B56-9748-2968682F6DAA}" sibTransId="{F5113720-E34A-4096-A6C0-A8249DADDA56}"/>
    <dgm:cxn modelId="{56DCDA89-508F-4A6F-9EE3-9FEC6E978AEE}" type="presOf" srcId="{F5113720-E34A-4096-A6C0-A8249DADDA56}" destId="{C85DBA50-9A16-43A2-A499-CDCF1233B6E5}" srcOrd="0" destOrd="0" presId="urn:microsoft.com/office/officeart/2008/layout/HexagonCluster"/>
    <dgm:cxn modelId="{A2CFF990-F69A-489F-BC58-8667739B9021}" type="presOf" srcId="{CC6E9BD4-A08C-4BA3-BDA6-BB5A8A489D93}" destId="{1FAAD03F-60A5-4886-95D9-825B3AF1B0C7}" srcOrd="0" destOrd="0" presId="urn:microsoft.com/office/officeart/2008/layout/HexagonCluster"/>
    <dgm:cxn modelId="{7EBA4AAE-DCE3-43DC-B2D1-6B2F849FF2F1}" srcId="{CC6E9BD4-A08C-4BA3-BDA6-BB5A8A489D93}" destId="{0C0E1317-2844-4A7F-B5F0-861D3A98847C}" srcOrd="4" destOrd="0" parTransId="{C1EDE858-F558-4C22-9AF5-DE4B7C87A197}" sibTransId="{D8703F6A-B9F1-442D-A55D-04D4CFAE36CB}"/>
    <dgm:cxn modelId="{BF18A8B2-75F3-41AF-A457-F13F6C2E03F5}" srcId="{CC6E9BD4-A08C-4BA3-BDA6-BB5A8A489D93}" destId="{A686A5D8-037F-4F9D-9454-09A47386071F}" srcOrd="0" destOrd="0" parTransId="{FB12BC6E-3F02-4CE1-9229-FB10EBD536BA}" sibTransId="{37B4FF21-B4D0-45DE-97E4-0D7438AF58A2}"/>
    <dgm:cxn modelId="{E21A37C3-A7CE-4E73-8B39-CDE2718A55CA}" type="presOf" srcId="{617E9306-99E2-41FB-9BCD-AD958B884071}" destId="{26456C08-7AFD-4C77-8DD4-4BC103088E38}" srcOrd="0" destOrd="0" presId="urn:microsoft.com/office/officeart/2008/layout/HexagonCluster"/>
    <dgm:cxn modelId="{69831ECB-BFAD-4AA8-A15D-E4B7CE744627}" type="presOf" srcId="{9FA0CCBA-0B03-48EB-965E-89767F5F5666}" destId="{F8A935D1-66A6-4B5D-97F6-90114A01B597}" srcOrd="0" destOrd="0" presId="urn:microsoft.com/office/officeart/2008/layout/HexagonCluster"/>
    <dgm:cxn modelId="{E8EB8ED6-0AD9-4229-9B56-53E4C2CB4EF5}" type="presOf" srcId="{0C0E1317-2844-4A7F-B5F0-861D3A98847C}" destId="{5065CEAD-0D7F-45DA-AC50-7028728F9EDA}" srcOrd="0" destOrd="0" presId="urn:microsoft.com/office/officeart/2008/layout/HexagonCluster"/>
    <dgm:cxn modelId="{A45FFFE0-EFC3-4DB7-B2A7-F769020EEDFB}" type="presOf" srcId="{FFD76A51-8072-485B-A9AF-70A85538CFB4}" destId="{E1B65AE9-2726-49CA-B3E1-88BCA0C2C427}" srcOrd="0" destOrd="0" presId="urn:microsoft.com/office/officeart/2008/layout/HexagonCluster"/>
    <dgm:cxn modelId="{D13E6DE9-590A-41B3-8F16-D28450E6AE02}" srcId="{CC6E9BD4-A08C-4BA3-BDA6-BB5A8A489D93}" destId="{5190F0A8-F655-47D6-9358-20CC87585A52}" srcOrd="1" destOrd="0" parTransId="{D9709BFC-FACD-49B5-8858-7B1F29CB1D5A}" sibTransId="{F3D228D5-ED90-41AC-B476-363434CAB53A}"/>
    <dgm:cxn modelId="{5ABC5B28-ABFC-4C09-8E3F-67AAFFFB28CF}" type="presParOf" srcId="{1FAAD03F-60A5-4886-95D9-825B3AF1B0C7}" destId="{1BBE2630-9CC9-4579-907B-229359FA27A6}" srcOrd="0" destOrd="0" presId="urn:microsoft.com/office/officeart/2008/layout/HexagonCluster"/>
    <dgm:cxn modelId="{26537449-5044-48CC-9F40-899C5CDAC0AE}" type="presParOf" srcId="{1BBE2630-9CC9-4579-907B-229359FA27A6}" destId="{46322425-FC18-4478-9F4B-5E3FA95A23DE}" srcOrd="0" destOrd="0" presId="urn:microsoft.com/office/officeart/2008/layout/HexagonCluster"/>
    <dgm:cxn modelId="{A1BE8076-D3BC-46F5-A1C6-A07EDAC3DA98}" type="presParOf" srcId="{1FAAD03F-60A5-4886-95D9-825B3AF1B0C7}" destId="{4AB9DF26-0F69-43A6-888E-0A56FD4405C0}" srcOrd="1" destOrd="0" presId="urn:microsoft.com/office/officeart/2008/layout/HexagonCluster"/>
    <dgm:cxn modelId="{B8A8C7ED-78B1-4D2B-A096-862FC0CA4D09}" type="presParOf" srcId="{4AB9DF26-0F69-43A6-888E-0A56FD4405C0}" destId="{889889C1-5402-4FD7-9E63-61483F86BD33}" srcOrd="0" destOrd="0" presId="urn:microsoft.com/office/officeart/2008/layout/HexagonCluster"/>
    <dgm:cxn modelId="{E4D15252-745E-435F-9EA8-E2D5F7DFF809}" type="presParOf" srcId="{1FAAD03F-60A5-4886-95D9-825B3AF1B0C7}" destId="{546024B5-6E8C-4B45-A65A-EC2ED4A3C6D9}" srcOrd="2" destOrd="0" presId="urn:microsoft.com/office/officeart/2008/layout/HexagonCluster"/>
    <dgm:cxn modelId="{80DFCF38-B7D9-4EC8-A218-AEB62DCBDEC3}" type="presParOf" srcId="{546024B5-6E8C-4B45-A65A-EC2ED4A3C6D9}" destId="{875C77DA-54A3-4D57-9092-41BD39A3767B}" srcOrd="0" destOrd="0" presId="urn:microsoft.com/office/officeart/2008/layout/HexagonCluster"/>
    <dgm:cxn modelId="{7F2195DC-5136-456C-A6D3-16C0341E9C46}" type="presParOf" srcId="{1FAAD03F-60A5-4886-95D9-825B3AF1B0C7}" destId="{9789E587-98F6-4FAD-B8CA-CC7223FF51B1}" srcOrd="3" destOrd="0" presId="urn:microsoft.com/office/officeart/2008/layout/HexagonCluster"/>
    <dgm:cxn modelId="{5415C0E6-A4CC-44DC-8E33-2660F0FA3790}" type="presParOf" srcId="{9789E587-98F6-4FAD-B8CA-CC7223FF51B1}" destId="{9EB3B72A-F2AC-4CEA-8C2E-48C38B35C722}" srcOrd="0" destOrd="0" presId="urn:microsoft.com/office/officeart/2008/layout/HexagonCluster"/>
    <dgm:cxn modelId="{F29E457F-E1E6-4F6A-8F1A-B755DC4B5B4C}" type="presParOf" srcId="{1FAAD03F-60A5-4886-95D9-825B3AF1B0C7}" destId="{10AAA174-9CF9-4C63-A40A-64F30A63B29D}" srcOrd="4" destOrd="0" presId="urn:microsoft.com/office/officeart/2008/layout/HexagonCluster"/>
    <dgm:cxn modelId="{64956888-0B77-432E-984F-D71AF7F5BD87}" type="presParOf" srcId="{10AAA174-9CF9-4C63-A40A-64F30A63B29D}" destId="{E322B65B-0654-482B-8165-78629A37013F}" srcOrd="0" destOrd="0" presId="urn:microsoft.com/office/officeart/2008/layout/HexagonCluster"/>
    <dgm:cxn modelId="{9328FFBB-96A3-42DA-9E54-448D286D547C}" type="presParOf" srcId="{1FAAD03F-60A5-4886-95D9-825B3AF1B0C7}" destId="{50363A95-8A67-4E00-9964-96F2B8304291}" srcOrd="5" destOrd="0" presId="urn:microsoft.com/office/officeart/2008/layout/HexagonCluster"/>
    <dgm:cxn modelId="{02E06866-BA5A-4B69-9F52-F795168DAE3B}" type="presParOf" srcId="{50363A95-8A67-4E00-9964-96F2B8304291}" destId="{B88F6906-6738-42C3-BF62-479B650ED014}" srcOrd="0" destOrd="0" presId="urn:microsoft.com/office/officeart/2008/layout/HexagonCluster"/>
    <dgm:cxn modelId="{616246A1-CF7A-415C-94E3-C09C911B099C}" type="presParOf" srcId="{1FAAD03F-60A5-4886-95D9-825B3AF1B0C7}" destId="{8C652749-E734-4C83-9CF7-D072921AF016}" srcOrd="6" destOrd="0" presId="urn:microsoft.com/office/officeart/2008/layout/HexagonCluster"/>
    <dgm:cxn modelId="{96210FCA-3615-4F7B-A985-52727B4D68FE}" type="presParOf" srcId="{8C652749-E734-4C83-9CF7-D072921AF016}" destId="{F4771571-ADD4-4F56-A6B7-A3C563E34BFE}" srcOrd="0" destOrd="0" presId="urn:microsoft.com/office/officeart/2008/layout/HexagonCluster"/>
    <dgm:cxn modelId="{EDBD7B36-FD5D-4B8F-ABD1-CD0AC939F4D4}" type="presParOf" srcId="{1FAAD03F-60A5-4886-95D9-825B3AF1B0C7}" destId="{4123C09E-2301-48EE-B381-DC54CB24575B}" srcOrd="7" destOrd="0" presId="urn:microsoft.com/office/officeart/2008/layout/HexagonCluster"/>
    <dgm:cxn modelId="{F0110439-DA44-46C6-95DB-A7725192C109}" type="presParOf" srcId="{4123C09E-2301-48EE-B381-DC54CB24575B}" destId="{DB0AFE90-43EE-4B64-87BB-68DF5727B3FC}" srcOrd="0" destOrd="0" presId="urn:microsoft.com/office/officeart/2008/layout/HexagonCluster"/>
    <dgm:cxn modelId="{6DB49630-D5DA-4811-9A88-48513E57A80F}" type="presParOf" srcId="{1FAAD03F-60A5-4886-95D9-825B3AF1B0C7}" destId="{303EDC14-C101-46C3-9181-94308331DC52}" srcOrd="8" destOrd="0" presId="urn:microsoft.com/office/officeart/2008/layout/HexagonCluster"/>
    <dgm:cxn modelId="{785D43BE-B817-43E3-BE7F-FD1107078F9E}" type="presParOf" srcId="{303EDC14-C101-46C3-9181-94308331DC52}" destId="{14A870C6-0DB1-48C6-BC0A-6A7D0147E272}" srcOrd="0" destOrd="0" presId="urn:microsoft.com/office/officeart/2008/layout/HexagonCluster"/>
    <dgm:cxn modelId="{95271EA3-A36D-4E39-8024-DDF6D719D17D}" type="presParOf" srcId="{1FAAD03F-60A5-4886-95D9-825B3AF1B0C7}" destId="{2F35F6AA-7BF1-40F5-9B64-9FEF25B6A305}" srcOrd="9" destOrd="0" presId="urn:microsoft.com/office/officeart/2008/layout/HexagonCluster"/>
    <dgm:cxn modelId="{82C9B82E-64F4-441B-B67F-3971B2E8274D}" type="presParOf" srcId="{2F35F6AA-7BF1-40F5-9B64-9FEF25B6A305}" destId="{F89EBF2B-A7F3-4877-8598-86E7576AFE28}" srcOrd="0" destOrd="0" presId="urn:microsoft.com/office/officeart/2008/layout/HexagonCluster"/>
    <dgm:cxn modelId="{69C1926E-1A80-410B-A7BC-5A868DBE6C38}" type="presParOf" srcId="{1FAAD03F-60A5-4886-95D9-825B3AF1B0C7}" destId="{0457B815-12B4-48AE-8D70-10339DFAA8CA}" srcOrd="10" destOrd="0" presId="urn:microsoft.com/office/officeart/2008/layout/HexagonCluster"/>
    <dgm:cxn modelId="{262CC4E3-889B-4F3E-B3FF-06B51A874855}" type="presParOf" srcId="{0457B815-12B4-48AE-8D70-10339DFAA8CA}" destId="{E1B65AE9-2726-49CA-B3E1-88BCA0C2C427}" srcOrd="0" destOrd="0" presId="urn:microsoft.com/office/officeart/2008/layout/HexagonCluster"/>
    <dgm:cxn modelId="{D8FA6AC6-B8B2-4C28-BEA5-3F270BD487FA}" type="presParOf" srcId="{1FAAD03F-60A5-4886-95D9-825B3AF1B0C7}" destId="{31A0D278-91CC-43A0-9437-EF458C418025}" srcOrd="11" destOrd="0" presId="urn:microsoft.com/office/officeart/2008/layout/HexagonCluster"/>
    <dgm:cxn modelId="{6617E1E5-937E-430F-9CE8-22510B709A70}" type="presParOf" srcId="{31A0D278-91CC-43A0-9437-EF458C418025}" destId="{76BC9F65-9757-4063-A6BB-A99FFEDD9BE8}" srcOrd="0" destOrd="0" presId="urn:microsoft.com/office/officeart/2008/layout/HexagonCluster"/>
    <dgm:cxn modelId="{5033813B-1F88-4ADF-A45E-F9BA3E5463BF}" type="presParOf" srcId="{1FAAD03F-60A5-4886-95D9-825B3AF1B0C7}" destId="{EDFD603A-86D6-4986-8BEF-045E7D78355C}" srcOrd="12" destOrd="0" presId="urn:microsoft.com/office/officeart/2008/layout/HexagonCluster"/>
    <dgm:cxn modelId="{236F9516-E3E9-4D1D-8E90-A323E3B6D794}" type="presParOf" srcId="{EDFD603A-86D6-4986-8BEF-045E7D78355C}" destId="{164DA7CA-67D0-4D50-8DEE-045EE5A077B6}" srcOrd="0" destOrd="0" presId="urn:microsoft.com/office/officeart/2008/layout/HexagonCluster"/>
    <dgm:cxn modelId="{CCABA159-FA0B-427E-801E-1D4226906E4D}" type="presParOf" srcId="{1FAAD03F-60A5-4886-95D9-825B3AF1B0C7}" destId="{577E6A76-7E58-4A4A-97CA-B17358F8C67A}" srcOrd="13" destOrd="0" presId="urn:microsoft.com/office/officeart/2008/layout/HexagonCluster"/>
    <dgm:cxn modelId="{AE3AC11E-A3F0-495E-B412-875E5AECF285}" type="presParOf" srcId="{577E6A76-7E58-4A4A-97CA-B17358F8C67A}" destId="{E498870A-7D4A-4FB3-A1D6-A0A2CD9BD04F}" srcOrd="0" destOrd="0" presId="urn:microsoft.com/office/officeart/2008/layout/HexagonCluster"/>
    <dgm:cxn modelId="{BB4D1CE3-E681-43FB-9709-5EEAC1594920}" type="presParOf" srcId="{1FAAD03F-60A5-4886-95D9-825B3AF1B0C7}" destId="{6E790E9B-5910-45AD-8649-9060C675778B}" srcOrd="14" destOrd="0" presId="urn:microsoft.com/office/officeart/2008/layout/HexagonCluster"/>
    <dgm:cxn modelId="{07414604-1B6C-47A8-A2A6-15029C54BD7C}" type="presParOf" srcId="{6E790E9B-5910-45AD-8649-9060C675778B}" destId="{C85DBA50-9A16-43A2-A499-CDCF1233B6E5}" srcOrd="0" destOrd="0" presId="urn:microsoft.com/office/officeart/2008/layout/HexagonCluster"/>
    <dgm:cxn modelId="{DE5A2303-1D6A-4C0B-A0F7-2A83D97FE936}" type="presParOf" srcId="{1FAAD03F-60A5-4886-95D9-825B3AF1B0C7}" destId="{E1DCBA38-186D-4A70-8EF5-69326D8DF86A}" srcOrd="15" destOrd="0" presId="urn:microsoft.com/office/officeart/2008/layout/HexagonCluster"/>
    <dgm:cxn modelId="{06051717-F0FE-4A7E-BF88-DDA090BA440A}" type="presParOf" srcId="{E1DCBA38-186D-4A70-8EF5-69326D8DF86A}" destId="{3F4E1309-8252-41FA-8652-87950265D920}" srcOrd="0" destOrd="0" presId="urn:microsoft.com/office/officeart/2008/layout/HexagonCluster"/>
    <dgm:cxn modelId="{DE31D3B9-1AD4-4D7E-A0CC-925103454B6B}" type="presParOf" srcId="{1FAAD03F-60A5-4886-95D9-825B3AF1B0C7}" destId="{E4772C39-1E03-487F-B46E-C1445F49B375}" srcOrd="16" destOrd="0" presId="urn:microsoft.com/office/officeart/2008/layout/HexagonCluster"/>
    <dgm:cxn modelId="{8DE516F9-2792-4166-B3AE-9ED0A1A5E3EF}" type="presParOf" srcId="{E4772C39-1E03-487F-B46E-C1445F49B375}" destId="{5065CEAD-0D7F-45DA-AC50-7028728F9EDA}" srcOrd="0" destOrd="0" presId="urn:microsoft.com/office/officeart/2008/layout/HexagonCluster"/>
    <dgm:cxn modelId="{1147ED46-F192-4543-8661-66343311FEFA}" type="presParOf" srcId="{1FAAD03F-60A5-4886-95D9-825B3AF1B0C7}" destId="{8A060E42-F0CE-46C8-A37D-E121944429D5}" srcOrd="17" destOrd="0" presId="urn:microsoft.com/office/officeart/2008/layout/HexagonCluster"/>
    <dgm:cxn modelId="{E185E43B-1310-498C-BCC6-4D85032111CD}" type="presParOf" srcId="{8A060E42-F0CE-46C8-A37D-E121944429D5}" destId="{C691B7BC-9C22-4292-8F4C-568CDFEDB9B4}" srcOrd="0" destOrd="0" presId="urn:microsoft.com/office/officeart/2008/layout/HexagonCluster"/>
    <dgm:cxn modelId="{83A9149A-665C-4676-926B-5FC7A5ECE43C}" type="presParOf" srcId="{1FAAD03F-60A5-4886-95D9-825B3AF1B0C7}" destId="{F8027A6A-4773-4DFE-AEC1-4A508C61E775}" srcOrd="18" destOrd="0" presId="urn:microsoft.com/office/officeart/2008/layout/HexagonCluster"/>
    <dgm:cxn modelId="{BD4B9C05-87B6-4296-83A1-B4B109206664}" type="presParOf" srcId="{F8027A6A-4773-4DFE-AEC1-4A508C61E775}" destId="{06AA967C-1142-4937-9C60-8A2652B07503}" srcOrd="0" destOrd="0" presId="urn:microsoft.com/office/officeart/2008/layout/HexagonCluster"/>
    <dgm:cxn modelId="{603321D8-DA88-4E63-8761-A103BE2ACA47}" type="presParOf" srcId="{1FAAD03F-60A5-4886-95D9-825B3AF1B0C7}" destId="{3BABD080-BB93-45C1-888E-FA493FD22A8A}" srcOrd="19" destOrd="0" presId="urn:microsoft.com/office/officeart/2008/layout/HexagonCluster"/>
    <dgm:cxn modelId="{58276439-328A-4745-81A7-88E3ABBF3BF8}" type="presParOf" srcId="{3BABD080-BB93-45C1-888E-FA493FD22A8A}" destId="{5BF13C2F-7C4C-45D3-9029-F170867B0ED7}" srcOrd="0" destOrd="0" presId="urn:microsoft.com/office/officeart/2008/layout/HexagonCluster"/>
    <dgm:cxn modelId="{9E234022-40B7-4725-BB51-0E198A21F6E5}" type="presParOf" srcId="{1FAAD03F-60A5-4886-95D9-825B3AF1B0C7}" destId="{ADF55E4D-7542-4010-968A-64D9FFB7515E}" srcOrd="20" destOrd="0" presId="urn:microsoft.com/office/officeart/2008/layout/HexagonCluster"/>
    <dgm:cxn modelId="{192C73FD-1FA5-4540-9178-01F355809632}" type="presParOf" srcId="{ADF55E4D-7542-4010-968A-64D9FFB7515E}" destId="{F8A935D1-66A6-4B5D-97F6-90114A01B597}" srcOrd="0" destOrd="0" presId="urn:microsoft.com/office/officeart/2008/layout/HexagonCluster"/>
    <dgm:cxn modelId="{847040FA-2432-41AD-A370-57669F67F224}" type="presParOf" srcId="{1FAAD03F-60A5-4886-95D9-825B3AF1B0C7}" destId="{72CE773A-7AE4-4B81-8E79-719626C5852B}" srcOrd="21" destOrd="0" presId="urn:microsoft.com/office/officeart/2008/layout/HexagonCluster"/>
    <dgm:cxn modelId="{27F3042E-A8E3-4835-96DA-20292D78274C}" type="presParOf" srcId="{72CE773A-7AE4-4B81-8E79-719626C5852B}" destId="{61C4B329-5E07-4BD6-B0FC-ED55D0B322E5}" srcOrd="0" destOrd="0" presId="urn:microsoft.com/office/officeart/2008/layout/HexagonCluster"/>
    <dgm:cxn modelId="{6A59B922-0468-4CDE-8255-95727CBA9905}" type="presParOf" srcId="{1FAAD03F-60A5-4886-95D9-825B3AF1B0C7}" destId="{A1DDBAF2-39CB-4B57-95A2-3B9E47D57F78}" srcOrd="22" destOrd="0" presId="urn:microsoft.com/office/officeart/2008/layout/HexagonCluster"/>
    <dgm:cxn modelId="{D2A0E24B-07E1-4685-AFD7-12098C5CCD6B}" type="presParOf" srcId="{A1DDBAF2-39CB-4B57-95A2-3B9E47D57F78}" destId="{26456C08-7AFD-4C77-8DD4-4BC103088E38}" srcOrd="0" destOrd="0" presId="urn:microsoft.com/office/officeart/2008/layout/HexagonCluster"/>
    <dgm:cxn modelId="{9F699F2D-B626-490D-80E1-B590E8D82B7E}" type="presParOf" srcId="{1FAAD03F-60A5-4886-95D9-825B3AF1B0C7}" destId="{66BF5E64-FEC9-499F-ACBF-2DDED7A95015}" srcOrd="23" destOrd="0" presId="urn:microsoft.com/office/officeart/2008/layout/HexagonCluster"/>
    <dgm:cxn modelId="{6516A74D-B7CC-46DF-B0CB-5CA27A114CB3}" type="presParOf" srcId="{66BF5E64-FEC9-499F-ACBF-2DDED7A95015}" destId="{CCD92C86-592F-4305-8595-9985E4D2E98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99057F-9482-4AC0-9960-A7112B03869C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2141F-A5BC-4D42-9C40-9F32C5CF1700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Programas Especializados</a:t>
          </a:r>
          <a:endParaRPr lang="en-US" dirty="0">
            <a:solidFill>
              <a:schemeClr val="tx1"/>
            </a:solidFill>
          </a:endParaRPr>
        </a:p>
      </dgm:t>
    </dgm:pt>
    <dgm:pt modelId="{56F7B0AC-7933-41B3-83FF-9D02F461330B}" type="parTrans" cxnId="{3A07D51E-797C-44B3-B873-72D21B1F9DF7}">
      <dgm:prSet/>
      <dgm:spPr/>
      <dgm:t>
        <a:bodyPr/>
        <a:lstStyle/>
        <a:p>
          <a:endParaRPr lang="en-US"/>
        </a:p>
      </dgm:t>
    </dgm:pt>
    <dgm:pt modelId="{D0D59859-A576-4380-ABFC-F6101FF97B20}" type="sibTrans" cxnId="{3A07D51E-797C-44B3-B873-72D21B1F9DF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8AA921AA-1058-4606-AFEA-07BB2AFFE65F}">
      <dgm:prSet phldrT="[Texto]"/>
      <dgm:spPr/>
      <dgm:t>
        <a:bodyPr/>
        <a:lstStyle/>
        <a:p>
          <a:r>
            <a:rPr lang="es-PE" dirty="0"/>
            <a:t>Habilidades básicas</a:t>
          </a:r>
          <a:endParaRPr lang="en-US" dirty="0"/>
        </a:p>
      </dgm:t>
    </dgm:pt>
    <dgm:pt modelId="{19C9E571-79D5-4215-BB00-F69591AC4C9B}" type="parTrans" cxnId="{7652EB73-8D7C-4C86-9B52-AECA46175C18}">
      <dgm:prSet/>
      <dgm:spPr/>
      <dgm:t>
        <a:bodyPr/>
        <a:lstStyle/>
        <a:p>
          <a:endParaRPr lang="en-US"/>
        </a:p>
      </dgm:t>
    </dgm:pt>
    <dgm:pt modelId="{6B73F7D5-3FA4-4EA8-8648-70C0C0C359D7}" type="sibTrans" cxnId="{7652EB73-8D7C-4C86-9B52-AECA46175C18}">
      <dgm:prSet/>
      <dgm:spPr/>
      <dgm:t>
        <a:bodyPr/>
        <a:lstStyle/>
        <a:p>
          <a:endParaRPr lang="en-US"/>
        </a:p>
      </dgm:t>
    </dgm:pt>
    <dgm:pt modelId="{A2817A58-24D6-47F7-BE3C-2576F1C439C6}">
      <dgm:prSet phldrT="[Texto]"/>
      <dgm:spPr/>
      <dgm:t>
        <a:bodyPr/>
        <a:lstStyle/>
        <a:p>
          <a:r>
            <a:rPr lang="es-PE" dirty="0"/>
            <a:t>Trabajo en aula</a:t>
          </a:r>
          <a:endParaRPr lang="en-US" dirty="0"/>
        </a:p>
      </dgm:t>
    </dgm:pt>
    <dgm:pt modelId="{B68EF48B-BC39-48B7-8DC4-1D4BC241ACE7}" type="parTrans" cxnId="{D561D6F2-8513-4513-B3A0-86DA03DDE0E3}">
      <dgm:prSet/>
      <dgm:spPr/>
      <dgm:t>
        <a:bodyPr/>
        <a:lstStyle/>
        <a:p>
          <a:endParaRPr lang="en-US"/>
        </a:p>
      </dgm:t>
    </dgm:pt>
    <dgm:pt modelId="{1F2F9C23-CD2A-4AE3-AB47-59DDD4E58A46}" type="sibTrans" cxnId="{D561D6F2-8513-4513-B3A0-86DA03DDE0E3}">
      <dgm:prSet/>
      <dgm:spPr/>
      <dgm:t>
        <a:bodyPr/>
        <a:lstStyle/>
        <a:p>
          <a:endParaRPr lang="en-US"/>
        </a:p>
      </dgm:t>
    </dgm:pt>
    <dgm:pt modelId="{D01906A8-AD4D-4947-B2AD-55F28A0C0FCF}">
      <dgm:prSet phldrT="[Texto]"/>
      <dgm:spPr/>
      <dgm:t>
        <a:bodyPr/>
        <a:lstStyle/>
        <a:p>
          <a:r>
            <a:rPr lang="es-PE" dirty="0"/>
            <a:t>Comunicación</a:t>
          </a:r>
          <a:endParaRPr lang="en-US" dirty="0"/>
        </a:p>
      </dgm:t>
    </dgm:pt>
    <dgm:pt modelId="{E43C0B4C-654D-4526-9AFA-BA848519897C}" type="parTrans" cxnId="{A5F5DD5B-4A84-4764-BA37-09840950C3E3}">
      <dgm:prSet/>
      <dgm:spPr/>
      <dgm:t>
        <a:bodyPr/>
        <a:lstStyle/>
        <a:p>
          <a:endParaRPr lang="en-US"/>
        </a:p>
      </dgm:t>
    </dgm:pt>
    <dgm:pt modelId="{A40F06A0-A6D5-4875-A7A3-8498C9418EB3}" type="sibTrans" cxnId="{A5F5DD5B-4A84-4764-BA37-09840950C3E3}">
      <dgm:prSet/>
      <dgm:spPr/>
      <dgm:t>
        <a:bodyPr/>
        <a:lstStyle/>
        <a:p>
          <a:endParaRPr lang="en-US"/>
        </a:p>
      </dgm:t>
    </dgm:pt>
    <dgm:pt modelId="{6B07CBD1-19A0-49C0-BCDF-F2EC84E19F4E}" type="pres">
      <dgm:prSet presAssocID="{8299057F-9482-4AC0-9960-A7112B03869C}" presName="Name0" presStyleCnt="0">
        <dgm:presLayoutVars>
          <dgm:dir/>
        </dgm:presLayoutVars>
      </dgm:prSet>
      <dgm:spPr/>
    </dgm:pt>
    <dgm:pt modelId="{6B6BC1AF-73D3-41CB-B146-33F5F549B95F}" type="pres">
      <dgm:prSet presAssocID="{D0D59859-A576-4380-ABFC-F6101FF97B20}" presName="picture_1" presStyleLbl="bgImgPlace1" presStyleIdx="0" presStyleCnt="1"/>
      <dgm:spPr/>
    </dgm:pt>
    <dgm:pt modelId="{F941929D-E136-4776-B130-84D4CF474923}" type="pres">
      <dgm:prSet presAssocID="{EDA2141F-A5BC-4D42-9C40-9F32C5CF1700}" presName="text_1" presStyleLbl="node1" presStyleIdx="0" presStyleCnt="0" custScaleY="25820" custLinFactNeighborX="4642" custLinFactNeighborY="-95964">
        <dgm:presLayoutVars>
          <dgm:bulletEnabled val="1"/>
        </dgm:presLayoutVars>
      </dgm:prSet>
      <dgm:spPr/>
    </dgm:pt>
    <dgm:pt modelId="{EDF44995-090B-40A8-9045-D3D1188E538C}" type="pres">
      <dgm:prSet presAssocID="{8299057F-9482-4AC0-9960-A7112B03869C}" presName="linV" presStyleCnt="0"/>
      <dgm:spPr/>
    </dgm:pt>
    <dgm:pt modelId="{8FA62C79-E609-4D83-A35C-61FC85F7E01F}" type="pres">
      <dgm:prSet presAssocID="{8AA921AA-1058-4606-AFEA-07BB2AFFE65F}" presName="pair" presStyleCnt="0"/>
      <dgm:spPr/>
    </dgm:pt>
    <dgm:pt modelId="{F23A2A85-4762-4417-A76D-46BBBB6FA1E8}" type="pres">
      <dgm:prSet presAssocID="{8AA921AA-1058-4606-AFEA-07BB2AFFE65F}" presName="spaceH" presStyleLbl="node1" presStyleIdx="0" presStyleCnt="0"/>
      <dgm:spPr/>
    </dgm:pt>
    <dgm:pt modelId="{0D763E5C-9ECE-4EC3-9068-5E410EEC1F64}" type="pres">
      <dgm:prSet presAssocID="{8AA921AA-1058-4606-AFEA-07BB2AFFE65F}" presName="desPictures" presStyleLbl="alignImgPlac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BCE82C3-E808-46E7-A374-93C267B095E3}" type="pres">
      <dgm:prSet presAssocID="{8AA921AA-1058-4606-AFEA-07BB2AFFE65F}" presName="desTextWrapper" presStyleCnt="0"/>
      <dgm:spPr/>
    </dgm:pt>
    <dgm:pt modelId="{1DC19DD8-D91D-400D-B6E9-DFBF1A077AD5}" type="pres">
      <dgm:prSet presAssocID="{8AA921AA-1058-4606-AFEA-07BB2AFFE65F}" presName="desText" presStyleLbl="revTx" presStyleIdx="0" presStyleCnt="3">
        <dgm:presLayoutVars>
          <dgm:bulletEnabled val="1"/>
        </dgm:presLayoutVars>
      </dgm:prSet>
      <dgm:spPr/>
    </dgm:pt>
    <dgm:pt modelId="{521CE2C4-A6B4-460B-B7E7-399BD10DD010}" type="pres">
      <dgm:prSet presAssocID="{6B73F7D5-3FA4-4EA8-8648-70C0C0C359D7}" presName="spaceV" presStyleCnt="0"/>
      <dgm:spPr/>
    </dgm:pt>
    <dgm:pt modelId="{FA5867C4-138B-408F-813A-2B681DC4D160}" type="pres">
      <dgm:prSet presAssocID="{A2817A58-24D6-47F7-BE3C-2576F1C439C6}" presName="pair" presStyleCnt="0"/>
      <dgm:spPr/>
    </dgm:pt>
    <dgm:pt modelId="{C6766C68-264D-44D4-ABB8-1B1166E72AB3}" type="pres">
      <dgm:prSet presAssocID="{A2817A58-24D6-47F7-BE3C-2576F1C439C6}" presName="spaceH" presStyleLbl="node1" presStyleIdx="0" presStyleCnt="0"/>
      <dgm:spPr/>
    </dgm:pt>
    <dgm:pt modelId="{C758D063-B737-418E-A079-3293FA6385F1}" type="pres">
      <dgm:prSet presAssocID="{A2817A58-24D6-47F7-BE3C-2576F1C439C6}" presName="desPictures" presStyleLbl="align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9B3F075-D9D6-432A-8F95-B7FF7467BB1D}" type="pres">
      <dgm:prSet presAssocID="{A2817A58-24D6-47F7-BE3C-2576F1C439C6}" presName="desTextWrapper" presStyleCnt="0"/>
      <dgm:spPr/>
    </dgm:pt>
    <dgm:pt modelId="{74BC3923-8959-4830-AC3B-BB5264CD58E5}" type="pres">
      <dgm:prSet presAssocID="{A2817A58-24D6-47F7-BE3C-2576F1C439C6}" presName="desText" presStyleLbl="revTx" presStyleIdx="1" presStyleCnt="3">
        <dgm:presLayoutVars>
          <dgm:bulletEnabled val="1"/>
        </dgm:presLayoutVars>
      </dgm:prSet>
      <dgm:spPr/>
    </dgm:pt>
    <dgm:pt modelId="{CA4276CD-B103-49EC-9EA5-2F80446A72D6}" type="pres">
      <dgm:prSet presAssocID="{1F2F9C23-CD2A-4AE3-AB47-59DDD4E58A46}" presName="spaceV" presStyleCnt="0"/>
      <dgm:spPr/>
    </dgm:pt>
    <dgm:pt modelId="{DBA9B199-09A5-40BB-AC47-0A0193B83886}" type="pres">
      <dgm:prSet presAssocID="{D01906A8-AD4D-4947-B2AD-55F28A0C0FCF}" presName="pair" presStyleCnt="0"/>
      <dgm:spPr/>
    </dgm:pt>
    <dgm:pt modelId="{C2BCB7F5-EB5E-41C3-900F-24D40C0E7C8A}" type="pres">
      <dgm:prSet presAssocID="{D01906A8-AD4D-4947-B2AD-55F28A0C0FCF}" presName="spaceH" presStyleLbl="node1" presStyleIdx="0" presStyleCnt="0"/>
      <dgm:spPr/>
    </dgm:pt>
    <dgm:pt modelId="{A5882391-6ECC-4837-AEEA-240C41A9B952}" type="pres">
      <dgm:prSet presAssocID="{D01906A8-AD4D-4947-B2AD-55F28A0C0FCF}" presName="desPictures" presStyleLbl="align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849A2B13-329C-43FA-90E4-CE5E063E1398}" type="pres">
      <dgm:prSet presAssocID="{D01906A8-AD4D-4947-B2AD-55F28A0C0FCF}" presName="desTextWrapper" presStyleCnt="0"/>
      <dgm:spPr/>
    </dgm:pt>
    <dgm:pt modelId="{866BE20E-D7A3-43A7-BB23-EF01B7155DAA}" type="pres">
      <dgm:prSet presAssocID="{D01906A8-AD4D-4947-B2AD-55F28A0C0FCF}" presName="desText" presStyleLbl="revTx" presStyleIdx="2" presStyleCnt="3">
        <dgm:presLayoutVars>
          <dgm:bulletEnabled val="1"/>
        </dgm:presLayoutVars>
      </dgm:prSet>
      <dgm:spPr/>
    </dgm:pt>
    <dgm:pt modelId="{02B54CC2-39A5-4F63-8445-A578F5EE2B0C}" type="pres">
      <dgm:prSet presAssocID="{8299057F-9482-4AC0-9960-A7112B03869C}" presName="maxNode" presStyleCnt="0"/>
      <dgm:spPr/>
    </dgm:pt>
    <dgm:pt modelId="{FF8AF942-FB12-438D-ACF4-679DCC04AF16}" type="pres">
      <dgm:prSet presAssocID="{8299057F-9482-4AC0-9960-A7112B03869C}" presName="Name33" presStyleCnt="0"/>
      <dgm:spPr/>
    </dgm:pt>
  </dgm:ptLst>
  <dgm:cxnLst>
    <dgm:cxn modelId="{3A07D51E-797C-44B3-B873-72D21B1F9DF7}" srcId="{8299057F-9482-4AC0-9960-A7112B03869C}" destId="{EDA2141F-A5BC-4D42-9C40-9F32C5CF1700}" srcOrd="0" destOrd="0" parTransId="{56F7B0AC-7933-41B3-83FF-9D02F461330B}" sibTransId="{D0D59859-A576-4380-ABFC-F6101FF97B20}"/>
    <dgm:cxn modelId="{3E1B7E1F-BF2D-4FFD-B5F5-6958C5137661}" type="presOf" srcId="{D01906A8-AD4D-4947-B2AD-55F28A0C0FCF}" destId="{866BE20E-D7A3-43A7-BB23-EF01B7155DAA}" srcOrd="0" destOrd="0" presId="urn:microsoft.com/office/officeart/2008/layout/AccentedPicture"/>
    <dgm:cxn modelId="{6D2CD62E-4122-4572-92A7-E79C4DCBCD1E}" type="presOf" srcId="{8299057F-9482-4AC0-9960-A7112B03869C}" destId="{6B07CBD1-19A0-49C0-BCDF-F2EC84E19F4E}" srcOrd="0" destOrd="0" presId="urn:microsoft.com/office/officeart/2008/layout/AccentedPicture"/>
    <dgm:cxn modelId="{91BD3D35-0B3D-4ED0-AE91-E2C3F651AB37}" type="presOf" srcId="{D0D59859-A576-4380-ABFC-F6101FF97B20}" destId="{6B6BC1AF-73D3-41CB-B146-33F5F549B95F}" srcOrd="0" destOrd="0" presId="urn:microsoft.com/office/officeart/2008/layout/AccentedPicture"/>
    <dgm:cxn modelId="{EB498B35-1FB3-4B77-94D0-A0BBEC1CEBA0}" type="presOf" srcId="{A2817A58-24D6-47F7-BE3C-2576F1C439C6}" destId="{74BC3923-8959-4830-AC3B-BB5264CD58E5}" srcOrd="0" destOrd="0" presId="urn:microsoft.com/office/officeart/2008/layout/AccentedPicture"/>
    <dgm:cxn modelId="{A5F5DD5B-4A84-4764-BA37-09840950C3E3}" srcId="{8299057F-9482-4AC0-9960-A7112B03869C}" destId="{D01906A8-AD4D-4947-B2AD-55F28A0C0FCF}" srcOrd="3" destOrd="0" parTransId="{E43C0B4C-654D-4526-9AFA-BA848519897C}" sibTransId="{A40F06A0-A6D5-4875-A7A3-8498C9418EB3}"/>
    <dgm:cxn modelId="{7652EB73-8D7C-4C86-9B52-AECA46175C18}" srcId="{8299057F-9482-4AC0-9960-A7112B03869C}" destId="{8AA921AA-1058-4606-AFEA-07BB2AFFE65F}" srcOrd="1" destOrd="0" parTransId="{19C9E571-79D5-4215-BB00-F69591AC4C9B}" sibTransId="{6B73F7D5-3FA4-4EA8-8648-70C0C0C359D7}"/>
    <dgm:cxn modelId="{580B37AC-FDAC-40DD-A754-2B240C232262}" type="presOf" srcId="{8AA921AA-1058-4606-AFEA-07BB2AFFE65F}" destId="{1DC19DD8-D91D-400D-B6E9-DFBF1A077AD5}" srcOrd="0" destOrd="0" presId="urn:microsoft.com/office/officeart/2008/layout/AccentedPicture"/>
    <dgm:cxn modelId="{A0B42CC5-00F9-4D92-B8C8-E9257788FB88}" type="presOf" srcId="{EDA2141F-A5BC-4D42-9C40-9F32C5CF1700}" destId="{F941929D-E136-4776-B130-84D4CF474923}" srcOrd="0" destOrd="0" presId="urn:microsoft.com/office/officeart/2008/layout/AccentedPicture"/>
    <dgm:cxn modelId="{D561D6F2-8513-4513-B3A0-86DA03DDE0E3}" srcId="{8299057F-9482-4AC0-9960-A7112B03869C}" destId="{A2817A58-24D6-47F7-BE3C-2576F1C439C6}" srcOrd="2" destOrd="0" parTransId="{B68EF48B-BC39-48B7-8DC4-1D4BC241ACE7}" sibTransId="{1F2F9C23-CD2A-4AE3-AB47-59DDD4E58A46}"/>
    <dgm:cxn modelId="{F31C1033-39FB-48F6-B248-FC48534AC21F}" type="presParOf" srcId="{6B07CBD1-19A0-49C0-BCDF-F2EC84E19F4E}" destId="{6B6BC1AF-73D3-41CB-B146-33F5F549B95F}" srcOrd="0" destOrd="0" presId="urn:microsoft.com/office/officeart/2008/layout/AccentedPicture"/>
    <dgm:cxn modelId="{B65FB63F-09C6-40ED-AD48-B3719B31C8C4}" type="presParOf" srcId="{6B07CBD1-19A0-49C0-BCDF-F2EC84E19F4E}" destId="{F941929D-E136-4776-B130-84D4CF474923}" srcOrd="1" destOrd="0" presId="urn:microsoft.com/office/officeart/2008/layout/AccentedPicture"/>
    <dgm:cxn modelId="{BB8BD836-2A6A-47D4-916E-4231BD41E821}" type="presParOf" srcId="{6B07CBD1-19A0-49C0-BCDF-F2EC84E19F4E}" destId="{EDF44995-090B-40A8-9045-D3D1188E538C}" srcOrd="2" destOrd="0" presId="urn:microsoft.com/office/officeart/2008/layout/AccentedPicture"/>
    <dgm:cxn modelId="{581C7524-9FAF-4863-AAAC-102FA37783F5}" type="presParOf" srcId="{EDF44995-090B-40A8-9045-D3D1188E538C}" destId="{8FA62C79-E609-4D83-A35C-61FC85F7E01F}" srcOrd="0" destOrd="0" presId="urn:microsoft.com/office/officeart/2008/layout/AccentedPicture"/>
    <dgm:cxn modelId="{69A4D1B8-CBD8-4050-8CC7-8FFDB13BC36C}" type="presParOf" srcId="{8FA62C79-E609-4D83-A35C-61FC85F7E01F}" destId="{F23A2A85-4762-4417-A76D-46BBBB6FA1E8}" srcOrd="0" destOrd="0" presId="urn:microsoft.com/office/officeart/2008/layout/AccentedPicture"/>
    <dgm:cxn modelId="{5C145C02-AAA0-4C16-9924-FDC86D747A07}" type="presParOf" srcId="{8FA62C79-E609-4D83-A35C-61FC85F7E01F}" destId="{0D763E5C-9ECE-4EC3-9068-5E410EEC1F64}" srcOrd="1" destOrd="0" presId="urn:microsoft.com/office/officeart/2008/layout/AccentedPicture"/>
    <dgm:cxn modelId="{D8BA8486-0F04-4287-818E-4F94AE701A36}" type="presParOf" srcId="{8FA62C79-E609-4D83-A35C-61FC85F7E01F}" destId="{CBCE82C3-E808-46E7-A374-93C267B095E3}" srcOrd="2" destOrd="0" presId="urn:microsoft.com/office/officeart/2008/layout/AccentedPicture"/>
    <dgm:cxn modelId="{78261876-35C5-4169-8501-683DDE656981}" type="presParOf" srcId="{CBCE82C3-E808-46E7-A374-93C267B095E3}" destId="{1DC19DD8-D91D-400D-B6E9-DFBF1A077AD5}" srcOrd="0" destOrd="0" presId="urn:microsoft.com/office/officeart/2008/layout/AccentedPicture"/>
    <dgm:cxn modelId="{9A8C6A1F-F01F-4F2F-BBCF-D315E45A2BCF}" type="presParOf" srcId="{EDF44995-090B-40A8-9045-D3D1188E538C}" destId="{521CE2C4-A6B4-460B-B7E7-399BD10DD010}" srcOrd="1" destOrd="0" presId="urn:microsoft.com/office/officeart/2008/layout/AccentedPicture"/>
    <dgm:cxn modelId="{32464EC9-F047-4345-A3D1-6CC8B3FF3697}" type="presParOf" srcId="{EDF44995-090B-40A8-9045-D3D1188E538C}" destId="{FA5867C4-138B-408F-813A-2B681DC4D160}" srcOrd="2" destOrd="0" presId="urn:microsoft.com/office/officeart/2008/layout/AccentedPicture"/>
    <dgm:cxn modelId="{38D016F1-20A4-4ADB-9725-547AD1763042}" type="presParOf" srcId="{FA5867C4-138B-408F-813A-2B681DC4D160}" destId="{C6766C68-264D-44D4-ABB8-1B1166E72AB3}" srcOrd="0" destOrd="0" presId="urn:microsoft.com/office/officeart/2008/layout/AccentedPicture"/>
    <dgm:cxn modelId="{89642720-27EF-46FA-AF62-35BAD5123359}" type="presParOf" srcId="{FA5867C4-138B-408F-813A-2B681DC4D160}" destId="{C758D063-B737-418E-A079-3293FA6385F1}" srcOrd="1" destOrd="0" presId="urn:microsoft.com/office/officeart/2008/layout/AccentedPicture"/>
    <dgm:cxn modelId="{3076678D-BA6C-47ED-A819-6C25E96F12E0}" type="presParOf" srcId="{FA5867C4-138B-408F-813A-2B681DC4D160}" destId="{E9B3F075-D9D6-432A-8F95-B7FF7467BB1D}" srcOrd="2" destOrd="0" presId="urn:microsoft.com/office/officeart/2008/layout/AccentedPicture"/>
    <dgm:cxn modelId="{362C2818-5C5E-4713-9EF7-851ED85C8A66}" type="presParOf" srcId="{E9B3F075-D9D6-432A-8F95-B7FF7467BB1D}" destId="{74BC3923-8959-4830-AC3B-BB5264CD58E5}" srcOrd="0" destOrd="0" presId="urn:microsoft.com/office/officeart/2008/layout/AccentedPicture"/>
    <dgm:cxn modelId="{40AA13D2-5749-4F24-83B9-511D860E4200}" type="presParOf" srcId="{EDF44995-090B-40A8-9045-D3D1188E538C}" destId="{CA4276CD-B103-49EC-9EA5-2F80446A72D6}" srcOrd="3" destOrd="0" presId="urn:microsoft.com/office/officeart/2008/layout/AccentedPicture"/>
    <dgm:cxn modelId="{68E11330-4A29-4024-A35F-2A266DF76003}" type="presParOf" srcId="{EDF44995-090B-40A8-9045-D3D1188E538C}" destId="{DBA9B199-09A5-40BB-AC47-0A0193B83886}" srcOrd="4" destOrd="0" presId="urn:microsoft.com/office/officeart/2008/layout/AccentedPicture"/>
    <dgm:cxn modelId="{40674082-653E-47E0-8613-34DE4C6E1EB9}" type="presParOf" srcId="{DBA9B199-09A5-40BB-AC47-0A0193B83886}" destId="{C2BCB7F5-EB5E-41C3-900F-24D40C0E7C8A}" srcOrd="0" destOrd="0" presId="urn:microsoft.com/office/officeart/2008/layout/AccentedPicture"/>
    <dgm:cxn modelId="{C02A4342-C83E-479A-9871-6CB192946247}" type="presParOf" srcId="{DBA9B199-09A5-40BB-AC47-0A0193B83886}" destId="{A5882391-6ECC-4837-AEEA-240C41A9B952}" srcOrd="1" destOrd="0" presId="urn:microsoft.com/office/officeart/2008/layout/AccentedPicture"/>
    <dgm:cxn modelId="{F1F45EEF-7D3E-4367-8CA0-E1473C1B2576}" type="presParOf" srcId="{DBA9B199-09A5-40BB-AC47-0A0193B83886}" destId="{849A2B13-329C-43FA-90E4-CE5E063E1398}" srcOrd="2" destOrd="0" presId="urn:microsoft.com/office/officeart/2008/layout/AccentedPicture"/>
    <dgm:cxn modelId="{0CF23B8B-267A-40A2-8835-90C1CF9E4AD2}" type="presParOf" srcId="{849A2B13-329C-43FA-90E4-CE5E063E1398}" destId="{866BE20E-D7A3-43A7-BB23-EF01B7155DAA}" srcOrd="0" destOrd="0" presId="urn:microsoft.com/office/officeart/2008/layout/AccentedPicture"/>
    <dgm:cxn modelId="{EA6D6605-3737-4481-B678-5B317DE43401}" type="presParOf" srcId="{6B07CBD1-19A0-49C0-BCDF-F2EC84E19F4E}" destId="{02B54CC2-39A5-4F63-8445-A578F5EE2B0C}" srcOrd="3" destOrd="0" presId="urn:microsoft.com/office/officeart/2008/layout/AccentedPicture"/>
    <dgm:cxn modelId="{1A5F23C2-8366-4A4C-BBBB-A526E182D700}" type="presParOf" srcId="{02B54CC2-39A5-4F63-8445-A578F5EE2B0C}" destId="{FF8AF942-FB12-438D-ACF4-679DCC04AF16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8A7E0B-9695-4997-9C35-33B0A073443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ACF79C70-BE26-4230-9253-0EA94FA48228}">
      <dgm:prSet phldrT="[Texto]"/>
      <dgm:spPr/>
      <dgm:t>
        <a:bodyPr/>
        <a:lstStyle/>
        <a:p>
          <a:r>
            <a:rPr lang="es-PE" dirty="0"/>
            <a:t>No esperes a que aparezcan</a:t>
          </a:r>
        </a:p>
      </dgm:t>
    </dgm:pt>
    <dgm:pt modelId="{4E139B78-2AE9-4B1F-B898-056449EF488A}" type="parTrans" cxnId="{5E6E127E-B45A-4B5A-8CF9-FF020FEE3B34}">
      <dgm:prSet/>
      <dgm:spPr/>
      <dgm:t>
        <a:bodyPr/>
        <a:lstStyle/>
        <a:p>
          <a:endParaRPr lang="es-PE"/>
        </a:p>
      </dgm:t>
    </dgm:pt>
    <dgm:pt modelId="{1088736C-D8D5-431B-8D60-911F05DAF849}" type="sibTrans" cxnId="{5E6E127E-B45A-4B5A-8CF9-FF020FEE3B34}">
      <dgm:prSet/>
      <dgm:spPr/>
      <dgm:t>
        <a:bodyPr/>
        <a:lstStyle/>
        <a:p>
          <a:endParaRPr lang="es-PE"/>
        </a:p>
      </dgm:t>
    </dgm:pt>
    <dgm:pt modelId="{DFC09369-D902-4DC7-8AE5-C52D91FAA636}">
      <dgm:prSet phldrT="[Texto]"/>
      <dgm:spPr/>
      <dgm:t>
        <a:bodyPr/>
        <a:lstStyle/>
        <a:p>
          <a:r>
            <a:rPr lang="es-PE" dirty="0"/>
            <a:t>Esfuérzate en promover conductas adaptativas</a:t>
          </a:r>
        </a:p>
      </dgm:t>
    </dgm:pt>
    <dgm:pt modelId="{BC4F950F-7C91-4C6D-BA5F-6976836AA5E4}" type="parTrans" cxnId="{E56DE260-9633-4659-BC61-29BC610DA149}">
      <dgm:prSet/>
      <dgm:spPr/>
      <dgm:t>
        <a:bodyPr/>
        <a:lstStyle/>
        <a:p>
          <a:endParaRPr lang="es-PE"/>
        </a:p>
      </dgm:t>
    </dgm:pt>
    <dgm:pt modelId="{D82AE45A-DDF1-4C65-B2C5-9B18E45E2EB4}" type="sibTrans" cxnId="{E56DE260-9633-4659-BC61-29BC610DA149}">
      <dgm:prSet/>
      <dgm:spPr/>
      <dgm:t>
        <a:bodyPr/>
        <a:lstStyle/>
        <a:p>
          <a:endParaRPr lang="es-PE"/>
        </a:p>
      </dgm:t>
    </dgm:pt>
    <dgm:pt modelId="{3CA01860-90E1-4173-BC21-25A42B8FD6E7}">
      <dgm:prSet phldrT="[Texto]"/>
      <dgm:spPr/>
      <dgm:t>
        <a:bodyPr/>
        <a:lstStyle/>
        <a:p>
          <a:r>
            <a:rPr lang="es-PE" dirty="0"/>
            <a:t>Refuerza conductas esperadas</a:t>
          </a:r>
        </a:p>
      </dgm:t>
    </dgm:pt>
    <dgm:pt modelId="{914A42D8-DD14-4AD9-98BC-B7058464CB39}" type="parTrans" cxnId="{0EF46DE8-2593-42EC-99D7-731EC15D3BED}">
      <dgm:prSet/>
      <dgm:spPr/>
      <dgm:t>
        <a:bodyPr/>
        <a:lstStyle/>
        <a:p>
          <a:endParaRPr lang="es-PE"/>
        </a:p>
      </dgm:t>
    </dgm:pt>
    <dgm:pt modelId="{4336990C-4EE6-4BAC-9D66-3924AFC9FB26}" type="sibTrans" cxnId="{0EF46DE8-2593-42EC-99D7-731EC15D3BED}">
      <dgm:prSet/>
      <dgm:spPr/>
      <dgm:t>
        <a:bodyPr/>
        <a:lstStyle/>
        <a:p>
          <a:endParaRPr lang="es-PE"/>
        </a:p>
      </dgm:t>
    </dgm:pt>
    <dgm:pt modelId="{9459C0A2-4F77-42B2-9234-4FA4860CDD14}">
      <dgm:prSet phldrT="[Texto]"/>
      <dgm:spPr/>
      <dgm:t>
        <a:bodyPr/>
        <a:lstStyle/>
        <a:p>
          <a:r>
            <a:rPr lang="es-PE" dirty="0"/>
            <a:t>Recuerda que eres la amiga, la madre, la maestra… TODO para él en el aula</a:t>
          </a:r>
        </a:p>
      </dgm:t>
    </dgm:pt>
    <dgm:pt modelId="{6A8088E5-850B-445B-A7E7-E9E65589C1C2}" type="parTrans" cxnId="{B918555D-522A-4C43-BF6A-B812A05B222B}">
      <dgm:prSet/>
      <dgm:spPr/>
      <dgm:t>
        <a:bodyPr/>
        <a:lstStyle/>
        <a:p>
          <a:endParaRPr lang="es-PE"/>
        </a:p>
      </dgm:t>
    </dgm:pt>
    <dgm:pt modelId="{7B2CB7F2-612D-4553-9216-618BD47643F1}" type="sibTrans" cxnId="{B918555D-522A-4C43-BF6A-B812A05B222B}">
      <dgm:prSet/>
      <dgm:spPr/>
      <dgm:t>
        <a:bodyPr/>
        <a:lstStyle/>
        <a:p>
          <a:endParaRPr lang="es-PE"/>
        </a:p>
      </dgm:t>
    </dgm:pt>
    <dgm:pt modelId="{4D78CB8E-2DB2-4E7F-BE12-4D57E99F133A}">
      <dgm:prSet phldrT="[Texto]"/>
      <dgm:spPr/>
      <dgm:t>
        <a:bodyPr/>
        <a:lstStyle/>
        <a:p>
          <a:r>
            <a:rPr lang="es-PE" dirty="0"/>
            <a:t>Céntrate en la conducta esperada</a:t>
          </a:r>
        </a:p>
      </dgm:t>
    </dgm:pt>
    <dgm:pt modelId="{E8B9B152-896E-4B16-B181-2599E2EFB3DB}" type="parTrans" cxnId="{56492CF6-0C6F-41E5-A420-34B8199A6BB2}">
      <dgm:prSet/>
      <dgm:spPr/>
      <dgm:t>
        <a:bodyPr/>
        <a:lstStyle/>
        <a:p>
          <a:endParaRPr lang="es-PE"/>
        </a:p>
      </dgm:t>
    </dgm:pt>
    <dgm:pt modelId="{D631BA3D-79C7-4C3A-8291-1A7E01A22885}" type="sibTrans" cxnId="{56492CF6-0C6F-41E5-A420-34B8199A6BB2}">
      <dgm:prSet/>
      <dgm:spPr/>
      <dgm:t>
        <a:bodyPr/>
        <a:lstStyle/>
        <a:p>
          <a:endParaRPr lang="es-PE"/>
        </a:p>
      </dgm:t>
    </dgm:pt>
    <dgm:pt modelId="{3887E569-527C-4893-84D4-550CDB6BE3FE}">
      <dgm:prSet phldrT="[Texto]"/>
      <dgm:spPr/>
      <dgm:t>
        <a:bodyPr/>
        <a:lstStyle/>
        <a:p>
          <a:r>
            <a:rPr lang="es-PE" dirty="0"/>
            <a:t>Sistematiza tu trabajo</a:t>
          </a:r>
        </a:p>
      </dgm:t>
    </dgm:pt>
    <dgm:pt modelId="{0B13299E-BF88-4BF5-9EF8-A0C25D5D2A00}" type="parTrans" cxnId="{B0554452-FF2C-47C8-8361-2052ECCFE545}">
      <dgm:prSet/>
      <dgm:spPr/>
      <dgm:t>
        <a:bodyPr/>
        <a:lstStyle/>
        <a:p>
          <a:endParaRPr lang="es-PE"/>
        </a:p>
      </dgm:t>
    </dgm:pt>
    <dgm:pt modelId="{D72AF9CC-BC92-43E6-8FD1-A5BC258C1E4B}" type="sibTrans" cxnId="{B0554452-FF2C-47C8-8361-2052ECCFE545}">
      <dgm:prSet/>
      <dgm:spPr/>
      <dgm:t>
        <a:bodyPr/>
        <a:lstStyle/>
        <a:p>
          <a:endParaRPr lang="es-PE"/>
        </a:p>
      </dgm:t>
    </dgm:pt>
    <dgm:pt modelId="{576B58DD-D347-4CD6-8A94-B47A3F0B4E84}" type="pres">
      <dgm:prSet presAssocID="{8B8A7E0B-9695-4997-9C35-33B0A073443D}" presName="rootnode" presStyleCnt="0">
        <dgm:presLayoutVars>
          <dgm:chMax/>
          <dgm:chPref/>
          <dgm:dir/>
          <dgm:animLvl val="lvl"/>
        </dgm:presLayoutVars>
      </dgm:prSet>
      <dgm:spPr/>
    </dgm:pt>
    <dgm:pt modelId="{86B28538-1C06-4873-99F0-CC0511FCA8EA}" type="pres">
      <dgm:prSet presAssocID="{3887E569-527C-4893-84D4-550CDB6BE3FE}" presName="composite" presStyleCnt="0"/>
      <dgm:spPr/>
    </dgm:pt>
    <dgm:pt modelId="{111902D7-3969-42A3-8318-A315F08E4D1F}" type="pres">
      <dgm:prSet presAssocID="{3887E569-527C-4893-84D4-550CDB6BE3FE}" presName="LShape" presStyleLbl="alignNode1" presStyleIdx="0" presStyleCnt="11"/>
      <dgm:spPr/>
    </dgm:pt>
    <dgm:pt modelId="{EBDB6FD5-96A3-4B0A-A9C3-332EA02BFBAB}" type="pres">
      <dgm:prSet presAssocID="{3887E569-527C-4893-84D4-550CDB6BE3FE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81705B7-ABEE-4467-B60E-B280FE5C5F97}" type="pres">
      <dgm:prSet presAssocID="{3887E569-527C-4893-84D4-550CDB6BE3FE}" presName="Triangle" presStyleLbl="alignNode1" presStyleIdx="1" presStyleCnt="11"/>
      <dgm:spPr/>
    </dgm:pt>
    <dgm:pt modelId="{CEEE1F38-5E84-47E3-84CA-A0C651FCA4CF}" type="pres">
      <dgm:prSet presAssocID="{D72AF9CC-BC92-43E6-8FD1-A5BC258C1E4B}" presName="sibTrans" presStyleCnt="0"/>
      <dgm:spPr/>
    </dgm:pt>
    <dgm:pt modelId="{1929D3C1-1BE2-4EF2-9C0A-F5D98C48F01A}" type="pres">
      <dgm:prSet presAssocID="{D72AF9CC-BC92-43E6-8FD1-A5BC258C1E4B}" presName="space" presStyleCnt="0"/>
      <dgm:spPr/>
    </dgm:pt>
    <dgm:pt modelId="{37523473-816E-49DD-8929-157DFDB30080}" type="pres">
      <dgm:prSet presAssocID="{ACF79C70-BE26-4230-9253-0EA94FA48228}" presName="composite" presStyleCnt="0"/>
      <dgm:spPr/>
    </dgm:pt>
    <dgm:pt modelId="{657F71D2-5480-4505-B1DD-9F03F16F0A95}" type="pres">
      <dgm:prSet presAssocID="{ACF79C70-BE26-4230-9253-0EA94FA48228}" presName="LShape" presStyleLbl="alignNode1" presStyleIdx="2" presStyleCnt="11"/>
      <dgm:spPr/>
    </dgm:pt>
    <dgm:pt modelId="{5CA19BD6-1528-4A52-A115-9AF8AF2439AB}" type="pres">
      <dgm:prSet presAssocID="{ACF79C70-BE26-4230-9253-0EA94FA48228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5D9B99C8-B65D-49FE-A169-DE1E53D3C40A}" type="pres">
      <dgm:prSet presAssocID="{ACF79C70-BE26-4230-9253-0EA94FA48228}" presName="Triangle" presStyleLbl="alignNode1" presStyleIdx="3" presStyleCnt="11"/>
      <dgm:spPr/>
    </dgm:pt>
    <dgm:pt modelId="{BBE92307-C267-455E-A5BC-E8C19DBC7297}" type="pres">
      <dgm:prSet presAssocID="{1088736C-D8D5-431B-8D60-911F05DAF849}" presName="sibTrans" presStyleCnt="0"/>
      <dgm:spPr/>
    </dgm:pt>
    <dgm:pt modelId="{1543F88D-7406-472F-9E0A-3A932E6A1D9C}" type="pres">
      <dgm:prSet presAssocID="{1088736C-D8D5-431B-8D60-911F05DAF849}" presName="space" presStyleCnt="0"/>
      <dgm:spPr/>
    </dgm:pt>
    <dgm:pt modelId="{15DF4EF1-A3E8-4B86-8C63-E19D048055B4}" type="pres">
      <dgm:prSet presAssocID="{DFC09369-D902-4DC7-8AE5-C52D91FAA636}" presName="composite" presStyleCnt="0"/>
      <dgm:spPr/>
    </dgm:pt>
    <dgm:pt modelId="{60EE6EFB-3EFC-4B5C-AA43-694D8D7BE24B}" type="pres">
      <dgm:prSet presAssocID="{DFC09369-D902-4DC7-8AE5-C52D91FAA636}" presName="LShape" presStyleLbl="alignNode1" presStyleIdx="4" presStyleCnt="11"/>
      <dgm:spPr/>
    </dgm:pt>
    <dgm:pt modelId="{2269E2FD-7EA5-404F-90DE-E90BA420F9C5}" type="pres">
      <dgm:prSet presAssocID="{DFC09369-D902-4DC7-8AE5-C52D91FAA636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C6DA91C5-0E73-40EF-9F7B-9C9B8FCCC805}" type="pres">
      <dgm:prSet presAssocID="{DFC09369-D902-4DC7-8AE5-C52D91FAA636}" presName="Triangle" presStyleLbl="alignNode1" presStyleIdx="5" presStyleCnt="11"/>
      <dgm:spPr/>
    </dgm:pt>
    <dgm:pt modelId="{EC25C182-165E-47D8-9790-9CB4FDF2B6C1}" type="pres">
      <dgm:prSet presAssocID="{D82AE45A-DDF1-4C65-B2C5-9B18E45E2EB4}" presName="sibTrans" presStyleCnt="0"/>
      <dgm:spPr/>
    </dgm:pt>
    <dgm:pt modelId="{FDEBE656-FF91-4CDE-B1AF-D33364F3E546}" type="pres">
      <dgm:prSet presAssocID="{D82AE45A-DDF1-4C65-B2C5-9B18E45E2EB4}" presName="space" presStyleCnt="0"/>
      <dgm:spPr/>
    </dgm:pt>
    <dgm:pt modelId="{7ADF1310-6B6F-49DE-9E4A-7843705AEE28}" type="pres">
      <dgm:prSet presAssocID="{4D78CB8E-2DB2-4E7F-BE12-4D57E99F133A}" presName="composite" presStyleCnt="0"/>
      <dgm:spPr/>
    </dgm:pt>
    <dgm:pt modelId="{F0AC554D-31DF-4674-937C-0F5666E8BAE3}" type="pres">
      <dgm:prSet presAssocID="{4D78CB8E-2DB2-4E7F-BE12-4D57E99F133A}" presName="LShape" presStyleLbl="alignNode1" presStyleIdx="6" presStyleCnt="11"/>
      <dgm:spPr/>
    </dgm:pt>
    <dgm:pt modelId="{3870A421-64F1-45F0-9E98-6505D0E50BFF}" type="pres">
      <dgm:prSet presAssocID="{4D78CB8E-2DB2-4E7F-BE12-4D57E99F133A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DCCB8B19-3E9F-4602-B550-F615C3081DDB}" type="pres">
      <dgm:prSet presAssocID="{4D78CB8E-2DB2-4E7F-BE12-4D57E99F133A}" presName="Triangle" presStyleLbl="alignNode1" presStyleIdx="7" presStyleCnt="11"/>
      <dgm:spPr/>
    </dgm:pt>
    <dgm:pt modelId="{851C131D-4BC0-441A-A4A2-4BB64F2AD4B6}" type="pres">
      <dgm:prSet presAssocID="{D631BA3D-79C7-4C3A-8291-1A7E01A22885}" presName="sibTrans" presStyleCnt="0"/>
      <dgm:spPr/>
    </dgm:pt>
    <dgm:pt modelId="{4F940625-A9E9-4FD6-8427-00C7D43B0A44}" type="pres">
      <dgm:prSet presAssocID="{D631BA3D-79C7-4C3A-8291-1A7E01A22885}" presName="space" presStyleCnt="0"/>
      <dgm:spPr/>
    </dgm:pt>
    <dgm:pt modelId="{6EEB2EFF-1E26-4112-96A1-DC7F87B39E48}" type="pres">
      <dgm:prSet presAssocID="{3CA01860-90E1-4173-BC21-25A42B8FD6E7}" presName="composite" presStyleCnt="0"/>
      <dgm:spPr/>
    </dgm:pt>
    <dgm:pt modelId="{F7DDAAC6-F893-42CF-86F1-BE26EB3978ED}" type="pres">
      <dgm:prSet presAssocID="{3CA01860-90E1-4173-BC21-25A42B8FD6E7}" presName="LShape" presStyleLbl="alignNode1" presStyleIdx="8" presStyleCnt="11"/>
      <dgm:spPr/>
    </dgm:pt>
    <dgm:pt modelId="{E1A71918-61CF-4C03-A7BA-75F99BC0DE8C}" type="pres">
      <dgm:prSet presAssocID="{3CA01860-90E1-4173-BC21-25A42B8FD6E7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33324BC-8CE0-46CC-995F-E52BF69C621B}" type="pres">
      <dgm:prSet presAssocID="{3CA01860-90E1-4173-BC21-25A42B8FD6E7}" presName="Triangle" presStyleLbl="alignNode1" presStyleIdx="9" presStyleCnt="11"/>
      <dgm:spPr/>
    </dgm:pt>
    <dgm:pt modelId="{79132485-ED33-421E-AFE3-A07F5E7ADB69}" type="pres">
      <dgm:prSet presAssocID="{4336990C-4EE6-4BAC-9D66-3924AFC9FB26}" presName="sibTrans" presStyleCnt="0"/>
      <dgm:spPr/>
    </dgm:pt>
    <dgm:pt modelId="{0D4A2FA7-1D21-47C3-A1F7-173B0BA1127B}" type="pres">
      <dgm:prSet presAssocID="{4336990C-4EE6-4BAC-9D66-3924AFC9FB26}" presName="space" presStyleCnt="0"/>
      <dgm:spPr/>
    </dgm:pt>
    <dgm:pt modelId="{D8AC38D5-08E6-4652-9948-BDF285AC4965}" type="pres">
      <dgm:prSet presAssocID="{9459C0A2-4F77-42B2-9234-4FA4860CDD14}" presName="composite" presStyleCnt="0"/>
      <dgm:spPr/>
    </dgm:pt>
    <dgm:pt modelId="{03A449E5-B2C2-4F48-9DA4-03AB0AB79D72}" type="pres">
      <dgm:prSet presAssocID="{9459C0A2-4F77-42B2-9234-4FA4860CDD14}" presName="LShape" presStyleLbl="alignNode1" presStyleIdx="10" presStyleCnt="11"/>
      <dgm:spPr/>
    </dgm:pt>
    <dgm:pt modelId="{FB47988C-921A-4A71-B7BF-FB0F6B7EBF2B}" type="pres">
      <dgm:prSet presAssocID="{9459C0A2-4F77-42B2-9234-4FA4860CDD1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39EEB0B-8CF1-4619-AC1F-7F52BBBD7ADE}" type="presOf" srcId="{ACF79C70-BE26-4230-9253-0EA94FA48228}" destId="{5CA19BD6-1528-4A52-A115-9AF8AF2439AB}" srcOrd="0" destOrd="0" presId="urn:microsoft.com/office/officeart/2009/3/layout/StepUpProcess"/>
    <dgm:cxn modelId="{8447A032-3117-436D-92F0-29E05E86C785}" type="presOf" srcId="{DFC09369-D902-4DC7-8AE5-C52D91FAA636}" destId="{2269E2FD-7EA5-404F-90DE-E90BA420F9C5}" srcOrd="0" destOrd="0" presId="urn:microsoft.com/office/officeart/2009/3/layout/StepUpProcess"/>
    <dgm:cxn modelId="{B918555D-522A-4C43-BF6A-B812A05B222B}" srcId="{8B8A7E0B-9695-4997-9C35-33B0A073443D}" destId="{9459C0A2-4F77-42B2-9234-4FA4860CDD14}" srcOrd="5" destOrd="0" parTransId="{6A8088E5-850B-445B-A7E7-E9E65589C1C2}" sibTransId="{7B2CB7F2-612D-4553-9216-618BD47643F1}"/>
    <dgm:cxn modelId="{E56DE260-9633-4659-BC61-29BC610DA149}" srcId="{8B8A7E0B-9695-4997-9C35-33B0A073443D}" destId="{DFC09369-D902-4DC7-8AE5-C52D91FAA636}" srcOrd="2" destOrd="0" parTransId="{BC4F950F-7C91-4C6D-BA5F-6976836AA5E4}" sibTransId="{D82AE45A-DDF1-4C65-B2C5-9B18E45E2EB4}"/>
    <dgm:cxn modelId="{0D942F48-AB8F-48A2-83E8-D2B0A9AB055B}" type="presOf" srcId="{3CA01860-90E1-4173-BC21-25A42B8FD6E7}" destId="{E1A71918-61CF-4C03-A7BA-75F99BC0DE8C}" srcOrd="0" destOrd="0" presId="urn:microsoft.com/office/officeart/2009/3/layout/StepUpProcess"/>
    <dgm:cxn modelId="{B0554452-FF2C-47C8-8361-2052ECCFE545}" srcId="{8B8A7E0B-9695-4997-9C35-33B0A073443D}" destId="{3887E569-527C-4893-84D4-550CDB6BE3FE}" srcOrd="0" destOrd="0" parTransId="{0B13299E-BF88-4BF5-9EF8-A0C25D5D2A00}" sibTransId="{D72AF9CC-BC92-43E6-8FD1-A5BC258C1E4B}"/>
    <dgm:cxn modelId="{838F9B58-9CA0-4A16-AFCD-D34F60D26929}" type="presOf" srcId="{8B8A7E0B-9695-4997-9C35-33B0A073443D}" destId="{576B58DD-D347-4CD6-8A94-B47A3F0B4E84}" srcOrd="0" destOrd="0" presId="urn:microsoft.com/office/officeart/2009/3/layout/StepUpProcess"/>
    <dgm:cxn modelId="{E066E558-8982-485A-956B-6CD128F3DE6A}" type="presOf" srcId="{3887E569-527C-4893-84D4-550CDB6BE3FE}" destId="{EBDB6FD5-96A3-4B0A-A9C3-332EA02BFBAB}" srcOrd="0" destOrd="0" presId="urn:microsoft.com/office/officeart/2009/3/layout/StepUpProcess"/>
    <dgm:cxn modelId="{5E6E127E-B45A-4B5A-8CF9-FF020FEE3B34}" srcId="{8B8A7E0B-9695-4997-9C35-33B0A073443D}" destId="{ACF79C70-BE26-4230-9253-0EA94FA48228}" srcOrd="1" destOrd="0" parTransId="{4E139B78-2AE9-4B1F-B898-056449EF488A}" sibTransId="{1088736C-D8D5-431B-8D60-911F05DAF849}"/>
    <dgm:cxn modelId="{8A52AAB4-9F3F-4F15-9410-3E08DBC90770}" type="presOf" srcId="{4D78CB8E-2DB2-4E7F-BE12-4D57E99F133A}" destId="{3870A421-64F1-45F0-9E98-6505D0E50BFF}" srcOrd="0" destOrd="0" presId="urn:microsoft.com/office/officeart/2009/3/layout/StepUpProcess"/>
    <dgm:cxn modelId="{4C3F1AB5-B980-48F1-8700-D9504281F64E}" type="presOf" srcId="{9459C0A2-4F77-42B2-9234-4FA4860CDD14}" destId="{FB47988C-921A-4A71-B7BF-FB0F6B7EBF2B}" srcOrd="0" destOrd="0" presId="urn:microsoft.com/office/officeart/2009/3/layout/StepUpProcess"/>
    <dgm:cxn modelId="{0EF46DE8-2593-42EC-99D7-731EC15D3BED}" srcId="{8B8A7E0B-9695-4997-9C35-33B0A073443D}" destId="{3CA01860-90E1-4173-BC21-25A42B8FD6E7}" srcOrd="4" destOrd="0" parTransId="{914A42D8-DD14-4AD9-98BC-B7058464CB39}" sibTransId="{4336990C-4EE6-4BAC-9D66-3924AFC9FB26}"/>
    <dgm:cxn modelId="{56492CF6-0C6F-41E5-A420-34B8199A6BB2}" srcId="{8B8A7E0B-9695-4997-9C35-33B0A073443D}" destId="{4D78CB8E-2DB2-4E7F-BE12-4D57E99F133A}" srcOrd="3" destOrd="0" parTransId="{E8B9B152-896E-4B16-B181-2599E2EFB3DB}" sibTransId="{D631BA3D-79C7-4C3A-8291-1A7E01A22885}"/>
    <dgm:cxn modelId="{BD89C47E-DCE9-4CBA-BB2B-C028C885BC29}" type="presParOf" srcId="{576B58DD-D347-4CD6-8A94-B47A3F0B4E84}" destId="{86B28538-1C06-4873-99F0-CC0511FCA8EA}" srcOrd="0" destOrd="0" presId="urn:microsoft.com/office/officeart/2009/3/layout/StepUpProcess"/>
    <dgm:cxn modelId="{F53E44E5-EE39-4FCD-8700-B480CE4AF80D}" type="presParOf" srcId="{86B28538-1C06-4873-99F0-CC0511FCA8EA}" destId="{111902D7-3969-42A3-8318-A315F08E4D1F}" srcOrd="0" destOrd="0" presId="urn:microsoft.com/office/officeart/2009/3/layout/StepUpProcess"/>
    <dgm:cxn modelId="{A755FE27-941C-4BFF-BE04-4A3878CD495E}" type="presParOf" srcId="{86B28538-1C06-4873-99F0-CC0511FCA8EA}" destId="{EBDB6FD5-96A3-4B0A-A9C3-332EA02BFBAB}" srcOrd="1" destOrd="0" presId="urn:microsoft.com/office/officeart/2009/3/layout/StepUpProcess"/>
    <dgm:cxn modelId="{94CEEB7B-54B3-4DDD-AE15-62497C554D7B}" type="presParOf" srcId="{86B28538-1C06-4873-99F0-CC0511FCA8EA}" destId="{B81705B7-ABEE-4467-B60E-B280FE5C5F97}" srcOrd="2" destOrd="0" presId="urn:microsoft.com/office/officeart/2009/3/layout/StepUpProcess"/>
    <dgm:cxn modelId="{709273D5-8EFC-489E-AA46-8C724B63993D}" type="presParOf" srcId="{576B58DD-D347-4CD6-8A94-B47A3F0B4E84}" destId="{CEEE1F38-5E84-47E3-84CA-A0C651FCA4CF}" srcOrd="1" destOrd="0" presId="urn:microsoft.com/office/officeart/2009/3/layout/StepUpProcess"/>
    <dgm:cxn modelId="{E4DDAED7-68C2-4BC2-BD4E-D89E5D633615}" type="presParOf" srcId="{CEEE1F38-5E84-47E3-84CA-A0C651FCA4CF}" destId="{1929D3C1-1BE2-4EF2-9C0A-F5D98C48F01A}" srcOrd="0" destOrd="0" presId="urn:microsoft.com/office/officeart/2009/3/layout/StepUpProcess"/>
    <dgm:cxn modelId="{F79975AD-55AB-42E5-8238-3C75081CA471}" type="presParOf" srcId="{576B58DD-D347-4CD6-8A94-B47A3F0B4E84}" destId="{37523473-816E-49DD-8929-157DFDB30080}" srcOrd="2" destOrd="0" presId="urn:microsoft.com/office/officeart/2009/3/layout/StepUpProcess"/>
    <dgm:cxn modelId="{A90DB416-755E-4E75-B691-63B6C73D66AB}" type="presParOf" srcId="{37523473-816E-49DD-8929-157DFDB30080}" destId="{657F71D2-5480-4505-B1DD-9F03F16F0A95}" srcOrd="0" destOrd="0" presId="urn:microsoft.com/office/officeart/2009/3/layout/StepUpProcess"/>
    <dgm:cxn modelId="{383F3634-29E7-45D2-A3DF-CF953626580E}" type="presParOf" srcId="{37523473-816E-49DD-8929-157DFDB30080}" destId="{5CA19BD6-1528-4A52-A115-9AF8AF2439AB}" srcOrd="1" destOrd="0" presId="urn:microsoft.com/office/officeart/2009/3/layout/StepUpProcess"/>
    <dgm:cxn modelId="{668DDD3D-CAA2-49F5-A23F-FE2D8A6787AC}" type="presParOf" srcId="{37523473-816E-49DD-8929-157DFDB30080}" destId="{5D9B99C8-B65D-49FE-A169-DE1E53D3C40A}" srcOrd="2" destOrd="0" presId="urn:microsoft.com/office/officeart/2009/3/layout/StepUpProcess"/>
    <dgm:cxn modelId="{2F943D63-81AD-4D43-BE49-07A541DEF77A}" type="presParOf" srcId="{576B58DD-D347-4CD6-8A94-B47A3F0B4E84}" destId="{BBE92307-C267-455E-A5BC-E8C19DBC7297}" srcOrd="3" destOrd="0" presId="urn:microsoft.com/office/officeart/2009/3/layout/StepUpProcess"/>
    <dgm:cxn modelId="{63D56D7E-2470-414F-9F83-DEFC984398CC}" type="presParOf" srcId="{BBE92307-C267-455E-A5BC-E8C19DBC7297}" destId="{1543F88D-7406-472F-9E0A-3A932E6A1D9C}" srcOrd="0" destOrd="0" presId="urn:microsoft.com/office/officeart/2009/3/layout/StepUpProcess"/>
    <dgm:cxn modelId="{0814524E-D7FF-4EEB-9DD3-D2D650FE69AF}" type="presParOf" srcId="{576B58DD-D347-4CD6-8A94-B47A3F0B4E84}" destId="{15DF4EF1-A3E8-4B86-8C63-E19D048055B4}" srcOrd="4" destOrd="0" presId="urn:microsoft.com/office/officeart/2009/3/layout/StepUpProcess"/>
    <dgm:cxn modelId="{32B3D0C3-57C2-434B-8ADA-003B6EC2F8FA}" type="presParOf" srcId="{15DF4EF1-A3E8-4B86-8C63-E19D048055B4}" destId="{60EE6EFB-3EFC-4B5C-AA43-694D8D7BE24B}" srcOrd="0" destOrd="0" presId="urn:microsoft.com/office/officeart/2009/3/layout/StepUpProcess"/>
    <dgm:cxn modelId="{8AE0AE77-8772-45BD-8AA9-682A7996F9A1}" type="presParOf" srcId="{15DF4EF1-A3E8-4B86-8C63-E19D048055B4}" destId="{2269E2FD-7EA5-404F-90DE-E90BA420F9C5}" srcOrd="1" destOrd="0" presId="urn:microsoft.com/office/officeart/2009/3/layout/StepUpProcess"/>
    <dgm:cxn modelId="{DEFC4E76-C6E3-4CD8-9727-B78E5A132186}" type="presParOf" srcId="{15DF4EF1-A3E8-4B86-8C63-E19D048055B4}" destId="{C6DA91C5-0E73-40EF-9F7B-9C9B8FCCC805}" srcOrd="2" destOrd="0" presId="urn:microsoft.com/office/officeart/2009/3/layout/StepUpProcess"/>
    <dgm:cxn modelId="{81AA1CE9-74F7-4CEA-BE43-B53D52AD47B9}" type="presParOf" srcId="{576B58DD-D347-4CD6-8A94-B47A3F0B4E84}" destId="{EC25C182-165E-47D8-9790-9CB4FDF2B6C1}" srcOrd="5" destOrd="0" presId="urn:microsoft.com/office/officeart/2009/3/layout/StepUpProcess"/>
    <dgm:cxn modelId="{AF0AA021-8114-487E-B646-188FB9A40C59}" type="presParOf" srcId="{EC25C182-165E-47D8-9790-9CB4FDF2B6C1}" destId="{FDEBE656-FF91-4CDE-B1AF-D33364F3E546}" srcOrd="0" destOrd="0" presId="urn:microsoft.com/office/officeart/2009/3/layout/StepUpProcess"/>
    <dgm:cxn modelId="{4A1D1058-26E4-4E7B-B809-044D226FDFAF}" type="presParOf" srcId="{576B58DD-D347-4CD6-8A94-B47A3F0B4E84}" destId="{7ADF1310-6B6F-49DE-9E4A-7843705AEE28}" srcOrd="6" destOrd="0" presId="urn:microsoft.com/office/officeart/2009/3/layout/StepUpProcess"/>
    <dgm:cxn modelId="{EC3EA002-0593-4F30-8559-B99ECD79C607}" type="presParOf" srcId="{7ADF1310-6B6F-49DE-9E4A-7843705AEE28}" destId="{F0AC554D-31DF-4674-937C-0F5666E8BAE3}" srcOrd="0" destOrd="0" presId="urn:microsoft.com/office/officeart/2009/3/layout/StepUpProcess"/>
    <dgm:cxn modelId="{76B342F2-F097-40D7-962C-D175C852340E}" type="presParOf" srcId="{7ADF1310-6B6F-49DE-9E4A-7843705AEE28}" destId="{3870A421-64F1-45F0-9E98-6505D0E50BFF}" srcOrd="1" destOrd="0" presId="urn:microsoft.com/office/officeart/2009/3/layout/StepUpProcess"/>
    <dgm:cxn modelId="{104FD4F7-B087-402D-859E-FBC4B3CA0E25}" type="presParOf" srcId="{7ADF1310-6B6F-49DE-9E4A-7843705AEE28}" destId="{DCCB8B19-3E9F-4602-B550-F615C3081DDB}" srcOrd="2" destOrd="0" presId="urn:microsoft.com/office/officeart/2009/3/layout/StepUpProcess"/>
    <dgm:cxn modelId="{750FF547-3EEE-415C-87CD-FEA38187081C}" type="presParOf" srcId="{576B58DD-D347-4CD6-8A94-B47A3F0B4E84}" destId="{851C131D-4BC0-441A-A4A2-4BB64F2AD4B6}" srcOrd="7" destOrd="0" presId="urn:microsoft.com/office/officeart/2009/3/layout/StepUpProcess"/>
    <dgm:cxn modelId="{8E976C2B-E5EA-46FD-80BC-8BCA1DCB07D2}" type="presParOf" srcId="{851C131D-4BC0-441A-A4A2-4BB64F2AD4B6}" destId="{4F940625-A9E9-4FD6-8427-00C7D43B0A44}" srcOrd="0" destOrd="0" presId="urn:microsoft.com/office/officeart/2009/3/layout/StepUpProcess"/>
    <dgm:cxn modelId="{6B5271CA-4A66-45E8-970A-0ED3B2232DC1}" type="presParOf" srcId="{576B58DD-D347-4CD6-8A94-B47A3F0B4E84}" destId="{6EEB2EFF-1E26-4112-96A1-DC7F87B39E48}" srcOrd="8" destOrd="0" presId="urn:microsoft.com/office/officeart/2009/3/layout/StepUpProcess"/>
    <dgm:cxn modelId="{74E2ABB0-A23B-4079-B444-2A7F70F44C7C}" type="presParOf" srcId="{6EEB2EFF-1E26-4112-96A1-DC7F87B39E48}" destId="{F7DDAAC6-F893-42CF-86F1-BE26EB3978ED}" srcOrd="0" destOrd="0" presId="urn:microsoft.com/office/officeart/2009/3/layout/StepUpProcess"/>
    <dgm:cxn modelId="{D8D36E9B-2950-4450-BED5-49779200497F}" type="presParOf" srcId="{6EEB2EFF-1E26-4112-96A1-DC7F87B39E48}" destId="{E1A71918-61CF-4C03-A7BA-75F99BC0DE8C}" srcOrd="1" destOrd="0" presId="urn:microsoft.com/office/officeart/2009/3/layout/StepUpProcess"/>
    <dgm:cxn modelId="{64AA77DA-0252-4365-9570-1254335AEAFC}" type="presParOf" srcId="{6EEB2EFF-1E26-4112-96A1-DC7F87B39E48}" destId="{A33324BC-8CE0-46CC-995F-E52BF69C621B}" srcOrd="2" destOrd="0" presId="urn:microsoft.com/office/officeart/2009/3/layout/StepUpProcess"/>
    <dgm:cxn modelId="{EA16FED7-1BBF-47FF-8E70-8818196D0D32}" type="presParOf" srcId="{576B58DD-D347-4CD6-8A94-B47A3F0B4E84}" destId="{79132485-ED33-421E-AFE3-A07F5E7ADB69}" srcOrd="9" destOrd="0" presId="urn:microsoft.com/office/officeart/2009/3/layout/StepUpProcess"/>
    <dgm:cxn modelId="{3DBAC7A3-C2A5-4DBB-8F8B-7D18E3517225}" type="presParOf" srcId="{79132485-ED33-421E-AFE3-A07F5E7ADB69}" destId="{0D4A2FA7-1D21-47C3-A1F7-173B0BA1127B}" srcOrd="0" destOrd="0" presId="urn:microsoft.com/office/officeart/2009/3/layout/StepUpProcess"/>
    <dgm:cxn modelId="{B738A0FA-5BAD-4C5E-AF06-8C56ECB4570F}" type="presParOf" srcId="{576B58DD-D347-4CD6-8A94-B47A3F0B4E84}" destId="{D8AC38D5-08E6-4652-9948-BDF285AC4965}" srcOrd="10" destOrd="0" presId="urn:microsoft.com/office/officeart/2009/3/layout/StepUpProcess"/>
    <dgm:cxn modelId="{16A36FD7-88D9-4170-B300-AC78136DDCAB}" type="presParOf" srcId="{D8AC38D5-08E6-4652-9948-BDF285AC4965}" destId="{03A449E5-B2C2-4F48-9DA4-03AB0AB79D72}" srcOrd="0" destOrd="0" presId="urn:microsoft.com/office/officeart/2009/3/layout/StepUpProcess"/>
    <dgm:cxn modelId="{C38D2BB7-2AD2-41D8-872D-58B6B8224ECC}" type="presParOf" srcId="{D8AC38D5-08E6-4652-9948-BDF285AC4965}" destId="{FB47988C-921A-4A71-B7BF-FB0F6B7EBF2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F891C4-7164-4B40-8636-E2EADD63C65D}" type="doc">
      <dgm:prSet loTypeId="urn:microsoft.com/office/officeart/2005/8/layout/StepDown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DFEA809C-AA11-445A-8AAE-E0C8277036F6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Identifica el problema</a:t>
          </a:r>
        </a:p>
      </dgm:t>
    </dgm:pt>
    <dgm:pt modelId="{738BEF2D-0490-4630-8261-ACC6917ADE40}" type="parTrans" cxnId="{95327E1F-E58B-42E2-A411-98185DE928B3}">
      <dgm:prSet/>
      <dgm:spPr/>
      <dgm:t>
        <a:bodyPr/>
        <a:lstStyle/>
        <a:p>
          <a:endParaRPr lang="es-PE"/>
        </a:p>
      </dgm:t>
    </dgm:pt>
    <dgm:pt modelId="{F062858C-2AB3-466E-AA66-0C79A4174FA5}" type="sibTrans" cxnId="{95327E1F-E58B-42E2-A411-98185DE928B3}">
      <dgm:prSet/>
      <dgm:spPr/>
      <dgm:t>
        <a:bodyPr/>
        <a:lstStyle/>
        <a:p>
          <a:endParaRPr lang="es-PE"/>
        </a:p>
      </dgm:t>
    </dgm:pt>
    <dgm:pt modelId="{31E7C5BC-3F16-40A0-AA2E-8679FE4B4E81}">
      <dgm:prSet phldrT="[Texto]"/>
      <dgm:spPr/>
      <dgm:t>
        <a:bodyPr/>
        <a:lstStyle/>
        <a:p>
          <a:r>
            <a:rPr lang="es-PE" dirty="0"/>
            <a:t>Percepciones?</a:t>
          </a:r>
        </a:p>
      </dgm:t>
    </dgm:pt>
    <dgm:pt modelId="{DD188319-F9C1-4FE9-AC75-920BDD058599}" type="parTrans" cxnId="{25D0875A-EA40-47B6-8727-318483085D0A}">
      <dgm:prSet/>
      <dgm:spPr/>
      <dgm:t>
        <a:bodyPr/>
        <a:lstStyle/>
        <a:p>
          <a:endParaRPr lang="es-PE"/>
        </a:p>
      </dgm:t>
    </dgm:pt>
    <dgm:pt modelId="{7088AAF6-0746-486A-85FE-006CEDE685CE}" type="sibTrans" cxnId="{25D0875A-EA40-47B6-8727-318483085D0A}">
      <dgm:prSet/>
      <dgm:spPr/>
      <dgm:t>
        <a:bodyPr/>
        <a:lstStyle/>
        <a:p>
          <a:endParaRPr lang="es-PE"/>
        </a:p>
      </dgm:t>
    </dgm:pt>
    <dgm:pt modelId="{A2367148-1FC1-418C-A9CF-219B70C83E11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Plantea o Busca Soluciones</a:t>
          </a:r>
        </a:p>
      </dgm:t>
    </dgm:pt>
    <dgm:pt modelId="{D8943F4E-95D5-4E36-B906-824DA26B4C1F}" type="parTrans" cxnId="{7CA35688-1487-46DF-9E52-037FA9655103}">
      <dgm:prSet/>
      <dgm:spPr/>
      <dgm:t>
        <a:bodyPr/>
        <a:lstStyle/>
        <a:p>
          <a:endParaRPr lang="es-PE"/>
        </a:p>
      </dgm:t>
    </dgm:pt>
    <dgm:pt modelId="{38AA8640-C928-46AF-A57E-E87E11283DAD}" type="sibTrans" cxnId="{7CA35688-1487-46DF-9E52-037FA9655103}">
      <dgm:prSet/>
      <dgm:spPr/>
      <dgm:t>
        <a:bodyPr/>
        <a:lstStyle/>
        <a:p>
          <a:endParaRPr lang="es-PE"/>
        </a:p>
      </dgm:t>
    </dgm:pt>
    <dgm:pt modelId="{AF73E830-8530-4A6A-9108-71313A38EDC3}">
      <dgm:prSet phldrT="[Texto]"/>
      <dgm:spPr/>
      <dgm:t>
        <a:bodyPr/>
        <a:lstStyle/>
        <a:p>
          <a:r>
            <a:rPr lang="es-PE" dirty="0"/>
            <a:t>Recurre al equipo</a:t>
          </a:r>
        </a:p>
      </dgm:t>
    </dgm:pt>
    <dgm:pt modelId="{355D86B6-C3AE-48F5-9346-A6E4FED778DB}" type="parTrans" cxnId="{46F00065-FF6F-4640-9499-891E245B3ED5}">
      <dgm:prSet/>
      <dgm:spPr/>
      <dgm:t>
        <a:bodyPr/>
        <a:lstStyle/>
        <a:p>
          <a:endParaRPr lang="es-PE"/>
        </a:p>
      </dgm:t>
    </dgm:pt>
    <dgm:pt modelId="{F2640706-1993-40A2-A1D4-1B3AA4E015CF}" type="sibTrans" cxnId="{46F00065-FF6F-4640-9499-891E245B3ED5}">
      <dgm:prSet/>
      <dgm:spPr/>
      <dgm:t>
        <a:bodyPr/>
        <a:lstStyle/>
        <a:p>
          <a:endParaRPr lang="es-PE"/>
        </a:p>
      </dgm:t>
    </dgm:pt>
    <dgm:pt modelId="{4ECAF83D-B547-4A5A-87CF-23B6A3CCBC4F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/>
            <a:t>Amplía la Comunicación</a:t>
          </a:r>
        </a:p>
      </dgm:t>
    </dgm:pt>
    <dgm:pt modelId="{0E06D24E-7A75-49BF-86FA-F09EE7B0F4BE}" type="parTrans" cxnId="{B2CC3051-D478-484A-AA1A-8B2A6431CB1B}">
      <dgm:prSet/>
      <dgm:spPr/>
      <dgm:t>
        <a:bodyPr/>
        <a:lstStyle/>
        <a:p>
          <a:endParaRPr lang="es-PE"/>
        </a:p>
      </dgm:t>
    </dgm:pt>
    <dgm:pt modelId="{68888860-6F44-4F6F-9219-EE2E8417D8B9}" type="sibTrans" cxnId="{B2CC3051-D478-484A-AA1A-8B2A6431CB1B}">
      <dgm:prSet/>
      <dgm:spPr/>
      <dgm:t>
        <a:bodyPr/>
        <a:lstStyle/>
        <a:p>
          <a:endParaRPr lang="es-PE"/>
        </a:p>
      </dgm:t>
    </dgm:pt>
    <dgm:pt modelId="{93EEC5BE-039D-43B8-83C2-1CE8F0E4B851}">
      <dgm:prSet phldrT="[Texto]"/>
      <dgm:spPr/>
      <dgm:t>
        <a:bodyPr/>
        <a:lstStyle/>
        <a:p>
          <a:r>
            <a:rPr lang="es-PE" dirty="0"/>
            <a:t>No pretendas ocultar información</a:t>
          </a:r>
        </a:p>
      </dgm:t>
    </dgm:pt>
    <dgm:pt modelId="{7567AD55-1127-49D7-A50C-29C13A662F37}" type="parTrans" cxnId="{602A3F63-D19A-4A5F-88BB-F31CE1751757}">
      <dgm:prSet/>
      <dgm:spPr/>
      <dgm:t>
        <a:bodyPr/>
        <a:lstStyle/>
        <a:p>
          <a:endParaRPr lang="es-PE"/>
        </a:p>
      </dgm:t>
    </dgm:pt>
    <dgm:pt modelId="{4D285F28-FBAD-4BA8-8D63-A7687E34C4F0}" type="sibTrans" cxnId="{602A3F63-D19A-4A5F-88BB-F31CE1751757}">
      <dgm:prSet/>
      <dgm:spPr/>
      <dgm:t>
        <a:bodyPr/>
        <a:lstStyle/>
        <a:p>
          <a:endParaRPr lang="es-PE"/>
        </a:p>
      </dgm:t>
    </dgm:pt>
    <dgm:pt modelId="{8A63A709-C70A-4571-8CDB-B95FB25863BC}">
      <dgm:prSet phldrT="[Texto]"/>
      <dgm:spPr/>
      <dgm:t>
        <a:bodyPr/>
        <a:lstStyle/>
        <a:p>
          <a:r>
            <a:rPr lang="es-PE" dirty="0"/>
            <a:t>Problemas con el niño?</a:t>
          </a:r>
        </a:p>
      </dgm:t>
    </dgm:pt>
    <dgm:pt modelId="{F53C75BF-2568-46A6-9F97-7F2115A21CEE}" type="parTrans" cxnId="{270BB90B-3E20-456F-9CFC-81F8AB58F1A8}">
      <dgm:prSet/>
      <dgm:spPr/>
      <dgm:t>
        <a:bodyPr/>
        <a:lstStyle/>
        <a:p>
          <a:endParaRPr lang="es-PE"/>
        </a:p>
      </dgm:t>
    </dgm:pt>
    <dgm:pt modelId="{C40D6529-723C-4A82-8028-1D58F0693AAA}" type="sibTrans" cxnId="{270BB90B-3E20-456F-9CFC-81F8AB58F1A8}">
      <dgm:prSet/>
      <dgm:spPr/>
      <dgm:t>
        <a:bodyPr/>
        <a:lstStyle/>
        <a:p>
          <a:endParaRPr lang="es-PE"/>
        </a:p>
      </dgm:t>
    </dgm:pt>
    <dgm:pt modelId="{4793E247-8A04-4847-8572-ECC600EB925F}">
      <dgm:prSet phldrT="[Texto]"/>
      <dgm:spPr/>
      <dgm:t>
        <a:bodyPr/>
        <a:lstStyle/>
        <a:p>
          <a:r>
            <a:rPr lang="es-PE" dirty="0"/>
            <a:t>Incomodidades?</a:t>
          </a:r>
        </a:p>
      </dgm:t>
    </dgm:pt>
    <dgm:pt modelId="{1A484C38-50A8-4E5C-ACF0-15C402016B2B}" type="parTrans" cxnId="{7CE7B6D3-5C6D-427E-B016-A7E90E4763AF}">
      <dgm:prSet/>
      <dgm:spPr/>
      <dgm:t>
        <a:bodyPr/>
        <a:lstStyle/>
        <a:p>
          <a:endParaRPr lang="es-PE"/>
        </a:p>
      </dgm:t>
    </dgm:pt>
    <dgm:pt modelId="{F9139EED-E9DB-42AA-B180-34A002516D38}" type="sibTrans" cxnId="{7CE7B6D3-5C6D-427E-B016-A7E90E4763AF}">
      <dgm:prSet/>
      <dgm:spPr/>
      <dgm:t>
        <a:bodyPr/>
        <a:lstStyle/>
        <a:p>
          <a:endParaRPr lang="es-PE"/>
        </a:p>
      </dgm:t>
    </dgm:pt>
    <dgm:pt modelId="{98A93C55-79A7-4B7C-B1FD-624A1A0BD8DA}">
      <dgm:prSet phldrT="[Texto]"/>
      <dgm:spPr/>
      <dgm:t>
        <a:bodyPr/>
        <a:lstStyle/>
        <a:p>
          <a:r>
            <a:rPr lang="es-PE" dirty="0"/>
            <a:t>Anticípate</a:t>
          </a:r>
        </a:p>
      </dgm:t>
    </dgm:pt>
    <dgm:pt modelId="{88A196F7-6597-436E-AF9C-755EC734B439}" type="parTrans" cxnId="{DE7AA274-07B6-4135-8636-B0BB65C1E394}">
      <dgm:prSet/>
      <dgm:spPr/>
      <dgm:t>
        <a:bodyPr/>
        <a:lstStyle/>
        <a:p>
          <a:endParaRPr lang="es-PE"/>
        </a:p>
      </dgm:t>
    </dgm:pt>
    <dgm:pt modelId="{B97AA5B9-190D-473D-8DAF-7DAB09F6286A}" type="sibTrans" cxnId="{DE7AA274-07B6-4135-8636-B0BB65C1E394}">
      <dgm:prSet/>
      <dgm:spPr/>
      <dgm:t>
        <a:bodyPr/>
        <a:lstStyle/>
        <a:p>
          <a:endParaRPr lang="es-PE"/>
        </a:p>
      </dgm:t>
    </dgm:pt>
    <dgm:pt modelId="{2C5330FE-7E23-473A-8336-D97EC6CBF8DF}">
      <dgm:prSet phldrT="[Texto]"/>
      <dgm:spPr/>
      <dgm:t>
        <a:bodyPr/>
        <a:lstStyle/>
        <a:p>
          <a:r>
            <a:rPr lang="es-PE" dirty="0"/>
            <a:t>Conviértete en estratega</a:t>
          </a:r>
        </a:p>
      </dgm:t>
    </dgm:pt>
    <dgm:pt modelId="{DC41DCF6-419E-47C3-9073-9762F563EA96}" type="parTrans" cxnId="{F56CCAA2-F6B0-4FB6-8B4E-5682749B114C}">
      <dgm:prSet/>
      <dgm:spPr/>
      <dgm:t>
        <a:bodyPr/>
        <a:lstStyle/>
        <a:p>
          <a:endParaRPr lang="es-PE"/>
        </a:p>
      </dgm:t>
    </dgm:pt>
    <dgm:pt modelId="{1298708E-4F28-41D7-869B-E4C60B1B7837}" type="sibTrans" cxnId="{F56CCAA2-F6B0-4FB6-8B4E-5682749B114C}">
      <dgm:prSet/>
      <dgm:spPr/>
      <dgm:t>
        <a:bodyPr/>
        <a:lstStyle/>
        <a:p>
          <a:endParaRPr lang="es-PE"/>
        </a:p>
      </dgm:t>
    </dgm:pt>
    <dgm:pt modelId="{FB15B9DC-AAFD-4A67-9D9C-B545B2577A47}">
      <dgm:prSet phldrT="[Texto]"/>
      <dgm:spPr/>
      <dgm:t>
        <a:bodyPr/>
        <a:lstStyle/>
        <a:p>
          <a:r>
            <a:rPr lang="es-PE" dirty="0"/>
            <a:t>Se sincero pero demuestra apertura</a:t>
          </a:r>
        </a:p>
      </dgm:t>
    </dgm:pt>
    <dgm:pt modelId="{0E8E1EC5-EE48-4BAD-9B3B-9152AE408C41}" type="parTrans" cxnId="{C3A55BAF-6196-44EE-A6ED-54A8C76468B4}">
      <dgm:prSet/>
      <dgm:spPr/>
      <dgm:t>
        <a:bodyPr/>
        <a:lstStyle/>
        <a:p>
          <a:endParaRPr lang="es-PE"/>
        </a:p>
      </dgm:t>
    </dgm:pt>
    <dgm:pt modelId="{90CDCD02-DBAA-4E5A-8EC1-E1A878DD15DA}" type="sibTrans" cxnId="{C3A55BAF-6196-44EE-A6ED-54A8C76468B4}">
      <dgm:prSet/>
      <dgm:spPr/>
      <dgm:t>
        <a:bodyPr/>
        <a:lstStyle/>
        <a:p>
          <a:endParaRPr lang="es-PE"/>
        </a:p>
      </dgm:t>
    </dgm:pt>
    <dgm:pt modelId="{AB1078EA-352B-4547-BEAF-1E5D3AEC368A}" type="pres">
      <dgm:prSet presAssocID="{04F891C4-7164-4B40-8636-E2EADD63C65D}" presName="rootnode" presStyleCnt="0">
        <dgm:presLayoutVars>
          <dgm:chMax/>
          <dgm:chPref/>
          <dgm:dir/>
          <dgm:animLvl val="lvl"/>
        </dgm:presLayoutVars>
      </dgm:prSet>
      <dgm:spPr/>
    </dgm:pt>
    <dgm:pt modelId="{7EFF5392-387B-4848-9F7E-7617D4B2EC34}" type="pres">
      <dgm:prSet presAssocID="{DFEA809C-AA11-445A-8AAE-E0C8277036F6}" presName="composite" presStyleCnt="0"/>
      <dgm:spPr/>
    </dgm:pt>
    <dgm:pt modelId="{FAD7D7D3-2A2F-467E-B80D-EB2AEFA68BDC}" type="pres">
      <dgm:prSet presAssocID="{DFEA809C-AA11-445A-8AAE-E0C8277036F6}" presName="bentUpArrow1" presStyleLbl="alignImgPlace1" presStyleIdx="0" presStyleCnt="2"/>
      <dgm:spPr/>
    </dgm:pt>
    <dgm:pt modelId="{A0420AF5-6B71-4E0A-A740-4560B3A2A6B3}" type="pres">
      <dgm:prSet presAssocID="{DFEA809C-AA11-445A-8AAE-E0C8277036F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658EAD83-6F05-4D3B-945F-5B422E90A566}" type="pres">
      <dgm:prSet presAssocID="{DFEA809C-AA11-445A-8AAE-E0C8277036F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2FDCDF9-99B7-44C3-8D09-63D781BD3BEE}" type="pres">
      <dgm:prSet presAssocID="{F062858C-2AB3-466E-AA66-0C79A4174FA5}" presName="sibTrans" presStyleCnt="0"/>
      <dgm:spPr/>
    </dgm:pt>
    <dgm:pt modelId="{5EF4DF9F-543C-4353-B2EB-76381AD5855D}" type="pres">
      <dgm:prSet presAssocID="{A2367148-1FC1-418C-A9CF-219B70C83E11}" presName="composite" presStyleCnt="0"/>
      <dgm:spPr/>
    </dgm:pt>
    <dgm:pt modelId="{CC3BE70F-6C97-43F7-8247-D4FBEAC30DC8}" type="pres">
      <dgm:prSet presAssocID="{A2367148-1FC1-418C-A9CF-219B70C83E11}" presName="bentUpArrow1" presStyleLbl="alignImgPlace1" presStyleIdx="1" presStyleCnt="2"/>
      <dgm:spPr/>
    </dgm:pt>
    <dgm:pt modelId="{0170B6A5-6D98-4A39-A24E-107DC3C1D365}" type="pres">
      <dgm:prSet presAssocID="{A2367148-1FC1-418C-A9CF-219B70C83E1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B8BF6F1-2D7C-44AA-9E6B-46B29F46EAF8}" type="pres">
      <dgm:prSet presAssocID="{A2367148-1FC1-418C-A9CF-219B70C83E1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E0D62A6-A4EF-44A8-88F4-CD6B8090DB2E}" type="pres">
      <dgm:prSet presAssocID="{38AA8640-C928-46AF-A57E-E87E11283DAD}" presName="sibTrans" presStyleCnt="0"/>
      <dgm:spPr/>
    </dgm:pt>
    <dgm:pt modelId="{C41EEBE2-0C70-4DB4-9BD5-9539104E3BC9}" type="pres">
      <dgm:prSet presAssocID="{4ECAF83D-B547-4A5A-87CF-23B6A3CCBC4F}" presName="composite" presStyleCnt="0"/>
      <dgm:spPr/>
    </dgm:pt>
    <dgm:pt modelId="{8D343001-246A-4107-A0AB-A710185496AD}" type="pres">
      <dgm:prSet presAssocID="{4ECAF83D-B547-4A5A-87CF-23B6A3CCBC4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351C50A5-918A-42EB-ABE4-D20F05A45376}" type="pres">
      <dgm:prSet presAssocID="{4ECAF83D-B547-4A5A-87CF-23B6A3CCBC4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70BB90B-3E20-456F-9CFC-81F8AB58F1A8}" srcId="{DFEA809C-AA11-445A-8AAE-E0C8277036F6}" destId="{8A63A709-C70A-4571-8CDB-B95FB25863BC}" srcOrd="1" destOrd="0" parTransId="{F53C75BF-2568-46A6-9F97-7F2115A21CEE}" sibTransId="{C40D6529-723C-4A82-8028-1D58F0693AAA}"/>
    <dgm:cxn modelId="{DA9B250F-1BD1-4A8F-B0A0-85B22A602FEF}" type="presOf" srcId="{98A93C55-79A7-4B7C-B1FD-624A1A0BD8DA}" destId="{6B8BF6F1-2D7C-44AA-9E6B-46B29F46EAF8}" srcOrd="0" destOrd="1" presId="urn:microsoft.com/office/officeart/2005/8/layout/StepDownProcess"/>
    <dgm:cxn modelId="{9147C111-FCBF-4E80-A892-B29C69283A28}" type="presOf" srcId="{31E7C5BC-3F16-40A0-AA2E-8679FE4B4E81}" destId="{658EAD83-6F05-4D3B-945F-5B422E90A566}" srcOrd="0" destOrd="0" presId="urn:microsoft.com/office/officeart/2005/8/layout/StepDownProcess"/>
    <dgm:cxn modelId="{95327E1F-E58B-42E2-A411-98185DE928B3}" srcId="{04F891C4-7164-4B40-8636-E2EADD63C65D}" destId="{DFEA809C-AA11-445A-8AAE-E0C8277036F6}" srcOrd="0" destOrd="0" parTransId="{738BEF2D-0490-4630-8261-ACC6917ADE40}" sibTransId="{F062858C-2AB3-466E-AA66-0C79A4174FA5}"/>
    <dgm:cxn modelId="{97670C27-D7AA-4BEB-93B6-F090474EB710}" type="presOf" srcId="{DFEA809C-AA11-445A-8AAE-E0C8277036F6}" destId="{A0420AF5-6B71-4E0A-A740-4560B3A2A6B3}" srcOrd="0" destOrd="0" presId="urn:microsoft.com/office/officeart/2005/8/layout/StepDownProcess"/>
    <dgm:cxn modelId="{28003135-46EE-4DD7-A683-31D367A1E4E4}" type="presOf" srcId="{A2367148-1FC1-418C-A9CF-219B70C83E11}" destId="{0170B6A5-6D98-4A39-A24E-107DC3C1D365}" srcOrd="0" destOrd="0" presId="urn:microsoft.com/office/officeart/2005/8/layout/StepDownProcess"/>
    <dgm:cxn modelId="{CCCCEC60-C70F-4DEE-B16E-CC3C91DB4961}" type="presOf" srcId="{AF73E830-8530-4A6A-9108-71313A38EDC3}" destId="{6B8BF6F1-2D7C-44AA-9E6B-46B29F46EAF8}" srcOrd="0" destOrd="0" presId="urn:microsoft.com/office/officeart/2005/8/layout/StepDownProcess"/>
    <dgm:cxn modelId="{602A3F63-D19A-4A5F-88BB-F31CE1751757}" srcId="{4ECAF83D-B547-4A5A-87CF-23B6A3CCBC4F}" destId="{93EEC5BE-039D-43B8-83C2-1CE8F0E4B851}" srcOrd="0" destOrd="0" parTransId="{7567AD55-1127-49D7-A50C-29C13A662F37}" sibTransId="{4D285F28-FBAD-4BA8-8D63-A7687E34C4F0}"/>
    <dgm:cxn modelId="{48A9DE64-AEAB-4122-9755-597553499B1C}" type="presOf" srcId="{4ECAF83D-B547-4A5A-87CF-23B6A3CCBC4F}" destId="{8D343001-246A-4107-A0AB-A710185496AD}" srcOrd="0" destOrd="0" presId="urn:microsoft.com/office/officeart/2005/8/layout/StepDownProcess"/>
    <dgm:cxn modelId="{46F00065-FF6F-4640-9499-891E245B3ED5}" srcId="{A2367148-1FC1-418C-A9CF-219B70C83E11}" destId="{AF73E830-8530-4A6A-9108-71313A38EDC3}" srcOrd="0" destOrd="0" parTransId="{355D86B6-C3AE-48F5-9346-A6E4FED778DB}" sibTransId="{F2640706-1993-40A2-A1D4-1B3AA4E015CF}"/>
    <dgm:cxn modelId="{C706CA49-D594-40C5-864C-340B01600941}" type="presOf" srcId="{8A63A709-C70A-4571-8CDB-B95FB25863BC}" destId="{658EAD83-6F05-4D3B-945F-5B422E90A566}" srcOrd="0" destOrd="1" presId="urn:microsoft.com/office/officeart/2005/8/layout/StepDownProcess"/>
    <dgm:cxn modelId="{1CA7A46A-4822-4F68-AD01-2D355C4B51AD}" type="presOf" srcId="{04F891C4-7164-4B40-8636-E2EADD63C65D}" destId="{AB1078EA-352B-4547-BEAF-1E5D3AEC368A}" srcOrd="0" destOrd="0" presId="urn:microsoft.com/office/officeart/2005/8/layout/StepDownProcess"/>
    <dgm:cxn modelId="{B2CC3051-D478-484A-AA1A-8B2A6431CB1B}" srcId="{04F891C4-7164-4B40-8636-E2EADD63C65D}" destId="{4ECAF83D-B547-4A5A-87CF-23B6A3CCBC4F}" srcOrd="2" destOrd="0" parTransId="{0E06D24E-7A75-49BF-86FA-F09EE7B0F4BE}" sibTransId="{68888860-6F44-4F6F-9219-EE2E8417D8B9}"/>
    <dgm:cxn modelId="{DE7AA274-07B6-4135-8636-B0BB65C1E394}" srcId="{A2367148-1FC1-418C-A9CF-219B70C83E11}" destId="{98A93C55-79A7-4B7C-B1FD-624A1A0BD8DA}" srcOrd="1" destOrd="0" parTransId="{88A196F7-6597-436E-AF9C-755EC734B439}" sibTransId="{B97AA5B9-190D-473D-8DAF-7DAB09F6286A}"/>
    <dgm:cxn modelId="{25D0875A-EA40-47B6-8727-318483085D0A}" srcId="{DFEA809C-AA11-445A-8AAE-E0C8277036F6}" destId="{31E7C5BC-3F16-40A0-AA2E-8679FE4B4E81}" srcOrd="0" destOrd="0" parTransId="{DD188319-F9C1-4FE9-AC75-920BDD058599}" sibTransId="{7088AAF6-0746-486A-85FE-006CEDE685CE}"/>
    <dgm:cxn modelId="{7CA35688-1487-46DF-9E52-037FA9655103}" srcId="{04F891C4-7164-4B40-8636-E2EADD63C65D}" destId="{A2367148-1FC1-418C-A9CF-219B70C83E11}" srcOrd="1" destOrd="0" parTransId="{D8943F4E-95D5-4E36-B906-824DA26B4C1F}" sibTransId="{38AA8640-C928-46AF-A57E-E87E11283DAD}"/>
    <dgm:cxn modelId="{3BB2328A-55B0-462F-946E-226D5EB7D643}" type="presOf" srcId="{2C5330FE-7E23-473A-8336-D97EC6CBF8DF}" destId="{6B8BF6F1-2D7C-44AA-9E6B-46B29F46EAF8}" srcOrd="0" destOrd="2" presId="urn:microsoft.com/office/officeart/2005/8/layout/StepDownProcess"/>
    <dgm:cxn modelId="{4D2BB29A-636D-4A64-84A6-E57FA5C7F79E}" type="presOf" srcId="{93EEC5BE-039D-43B8-83C2-1CE8F0E4B851}" destId="{351C50A5-918A-42EB-ABE4-D20F05A45376}" srcOrd="0" destOrd="0" presId="urn:microsoft.com/office/officeart/2005/8/layout/StepDownProcess"/>
    <dgm:cxn modelId="{F56CCAA2-F6B0-4FB6-8B4E-5682749B114C}" srcId="{A2367148-1FC1-418C-A9CF-219B70C83E11}" destId="{2C5330FE-7E23-473A-8336-D97EC6CBF8DF}" srcOrd="2" destOrd="0" parTransId="{DC41DCF6-419E-47C3-9073-9762F563EA96}" sibTransId="{1298708E-4F28-41D7-869B-E4C60B1B7837}"/>
    <dgm:cxn modelId="{36C477AA-188D-4891-8F27-6A76BB308F99}" type="presOf" srcId="{4793E247-8A04-4847-8572-ECC600EB925F}" destId="{658EAD83-6F05-4D3B-945F-5B422E90A566}" srcOrd="0" destOrd="2" presId="urn:microsoft.com/office/officeart/2005/8/layout/StepDownProcess"/>
    <dgm:cxn modelId="{C3A55BAF-6196-44EE-A6ED-54A8C76468B4}" srcId="{4ECAF83D-B547-4A5A-87CF-23B6A3CCBC4F}" destId="{FB15B9DC-AAFD-4A67-9D9C-B545B2577A47}" srcOrd="1" destOrd="0" parTransId="{0E8E1EC5-EE48-4BAD-9B3B-9152AE408C41}" sibTransId="{90CDCD02-DBAA-4E5A-8EC1-E1A878DD15DA}"/>
    <dgm:cxn modelId="{B62518B3-9B2D-4645-BE67-9171AE9715B0}" type="presOf" srcId="{FB15B9DC-AAFD-4A67-9D9C-B545B2577A47}" destId="{351C50A5-918A-42EB-ABE4-D20F05A45376}" srcOrd="0" destOrd="1" presId="urn:microsoft.com/office/officeart/2005/8/layout/StepDownProcess"/>
    <dgm:cxn modelId="{7CE7B6D3-5C6D-427E-B016-A7E90E4763AF}" srcId="{DFEA809C-AA11-445A-8AAE-E0C8277036F6}" destId="{4793E247-8A04-4847-8572-ECC600EB925F}" srcOrd="2" destOrd="0" parTransId="{1A484C38-50A8-4E5C-ACF0-15C402016B2B}" sibTransId="{F9139EED-E9DB-42AA-B180-34A002516D38}"/>
    <dgm:cxn modelId="{A39D20CE-9323-4FA3-A403-012FCE94DB44}" type="presParOf" srcId="{AB1078EA-352B-4547-BEAF-1E5D3AEC368A}" destId="{7EFF5392-387B-4848-9F7E-7617D4B2EC34}" srcOrd="0" destOrd="0" presId="urn:microsoft.com/office/officeart/2005/8/layout/StepDownProcess"/>
    <dgm:cxn modelId="{A70845A7-A143-459D-A9E9-2BF821C06A1F}" type="presParOf" srcId="{7EFF5392-387B-4848-9F7E-7617D4B2EC34}" destId="{FAD7D7D3-2A2F-467E-B80D-EB2AEFA68BDC}" srcOrd="0" destOrd="0" presId="urn:microsoft.com/office/officeart/2005/8/layout/StepDownProcess"/>
    <dgm:cxn modelId="{001B0045-6981-42E2-8DF1-DA6CEDE6CA79}" type="presParOf" srcId="{7EFF5392-387B-4848-9F7E-7617D4B2EC34}" destId="{A0420AF5-6B71-4E0A-A740-4560B3A2A6B3}" srcOrd="1" destOrd="0" presId="urn:microsoft.com/office/officeart/2005/8/layout/StepDownProcess"/>
    <dgm:cxn modelId="{52AB8A1D-0418-491D-A139-66326323472F}" type="presParOf" srcId="{7EFF5392-387B-4848-9F7E-7617D4B2EC34}" destId="{658EAD83-6F05-4D3B-945F-5B422E90A566}" srcOrd="2" destOrd="0" presId="urn:microsoft.com/office/officeart/2005/8/layout/StepDownProcess"/>
    <dgm:cxn modelId="{347F4304-BCDE-4EC0-A23D-AFF5119060AE}" type="presParOf" srcId="{AB1078EA-352B-4547-BEAF-1E5D3AEC368A}" destId="{B2FDCDF9-99B7-44C3-8D09-63D781BD3BEE}" srcOrd="1" destOrd="0" presId="urn:microsoft.com/office/officeart/2005/8/layout/StepDownProcess"/>
    <dgm:cxn modelId="{D090B45F-2E2D-40A9-98FB-C5EC48A2F9D4}" type="presParOf" srcId="{AB1078EA-352B-4547-BEAF-1E5D3AEC368A}" destId="{5EF4DF9F-543C-4353-B2EB-76381AD5855D}" srcOrd="2" destOrd="0" presId="urn:microsoft.com/office/officeart/2005/8/layout/StepDownProcess"/>
    <dgm:cxn modelId="{0E98A994-EFFB-4912-8AFB-CF09F2BF0979}" type="presParOf" srcId="{5EF4DF9F-543C-4353-B2EB-76381AD5855D}" destId="{CC3BE70F-6C97-43F7-8247-D4FBEAC30DC8}" srcOrd="0" destOrd="0" presId="urn:microsoft.com/office/officeart/2005/8/layout/StepDownProcess"/>
    <dgm:cxn modelId="{3F8DAAEF-2181-4A5D-B4E2-08C16B61B6B8}" type="presParOf" srcId="{5EF4DF9F-543C-4353-B2EB-76381AD5855D}" destId="{0170B6A5-6D98-4A39-A24E-107DC3C1D365}" srcOrd="1" destOrd="0" presId="urn:microsoft.com/office/officeart/2005/8/layout/StepDownProcess"/>
    <dgm:cxn modelId="{4B87D1BE-796A-4451-90FF-9BC560BBB7CC}" type="presParOf" srcId="{5EF4DF9F-543C-4353-B2EB-76381AD5855D}" destId="{6B8BF6F1-2D7C-44AA-9E6B-46B29F46EAF8}" srcOrd="2" destOrd="0" presId="urn:microsoft.com/office/officeart/2005/8/layout/StepDownProcess"/>
    <dgm:cxn modelId="{43461C87-0CE6-4AC3-8B35-3D7FEFAD0A7A}" type="presParOf" srcId="{AB1078EA-352B-4547-BEAF-1E5D3AEC368A}" destId="{DE0D62A6-A4EF-44A8-88F4-CD6B8090DB2E}" srcOrd="3" destOrd="0" presId="urn:microsoft.com/office/officeart/2005/8/layout/StepDownProcess"/>
    <dgm:cxn modelId="{562622FE-15AE-464F-80D9-190CC19D56A2}" type="presParOf" srcId="{AB1078EA-352B-4547-BEAF-1E5D3AEC368A}" destId="{C41EEBE2-0C70-4DB4-9BD5-9539104E3BC9}" srcOrd="4" destOrd="0" presId="urn:microsoft.com/office/officeart/2005/8/layout/StepDownProcess"/>
    <dgm:cxn modelId="{3B78C40A-5205-4381-B54E-1698AF487CB7}" type="presParOf" srcId="{C41EEBE2-0C70-4DB4-9BD5-9539104E3BC9}" destId="{8D343001-246A-4107-A0AB-A710185496AD}" srcOrd="0" destOrd="0" presId="urn:microsoft.com/office/officeart/2005/8/layout/StepDownProcess"/>
    <dgm:cxn modelId="{492C28C3-C94E-4F97-876A-56EA8BF3A109}" type="presParOf" srcId="{C41EEBE2-0C70-4DB4-9BD5-9539104E3BC9}" destId="{351C50A5-918A-42EB-ABE4-D20F05A4537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D2DBB9-A742-4F05-9E7C-61062430560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372B9AC-3D77-46D8-B409-E6FBBD91508A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Psicólogo</a:t>
          </a:r>
          <a:endParaRPr lang="en-US" dirty="0">
            <a:solidFill>
              <a:schemeClr val="tx1"/>
            </a:solidFill>
          </a:endParaRPr>
        </a:p>
      </dgm:t>
    </dgm:pt>
    <dgm:pt modelId="{570B0BBB-306E-42B9-AF3D-BCD730AE4963}" type="parTrans" cxnId="{0BAB25AA-56F0-4D50-A7A1-5025836E1A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4C8630-597D-42D1-9C97-92C169EFB916}" type="sibTrans" cxnId="{0BAB25AA-56F0-4D50-A7A1-5025836E1A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3AB0C7-B1D1-42B0-BE40-91A872ED7885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Diagnóstico Especializado</a:t>
          </a:r>
          <a:endParaRPr lang="en-US" dirty="0">
            <a:solidFill>
              <a:schemeClr val="tx1"/>
            </a:solidFill>
          </a:endParaRPr>
        </a:p>
      </dgm:t>
    </dgm:pt>
    <dgm:pt modelId="{AB58C38F-5540-45E9-8ECA-95F4F09F714A}" type="parTrans" cxnId="{66244DBD-A020-4336-9505-A26321BCF9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DF0E84-6D2F-4CF8-AC14-DA232AEA4E29}" type="sibTrans" cxnId="{66244DBD-A020-4336-9505-A26321BCF9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3FF1EE-B014-4C9C-B3CC-A55012F400C8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Programa Inclusión</a:t>
          </a:r>
          <a:endParaRPr lang="en-US" dirty="0">
            <a:solidFill>
              <a:schemeClr val="tx1"/>
            </a:solidFill>
          </a:endParaRPr>
        </a:p>
      </dgm:t>
    </dgm:pt>
    <dgm:pt modelId="{DF041CED-84B8-40F3-8474-6603EFD2110C}" type="parTrans" cxnId="{C1A8057B-A41D-446E-A4AE-9374AF1030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385B94-BC8D-4013-B96A-278748E79585}" type="sibTrans" cxnId="{C1A8057B-A41D-446E-A4AE-9374AF1030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39772F-8A9C-4BB2-9B4B-852F42EFE39D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Intervención Especializada</a:t>
          </a:r>
          <a:endParaRPr lang="en-US" dirty="0">
            <a:solidFill>
              <a:schemeClr val="tx1"/>
            </a:solidFill>
          </a:endParaRPr>
        </a:p>
      </dgm:t>
    </dgm:pt>
    <dgm:pt modelId="{1CC7C7DA-3458-4AFE-80DC-9E07CAC74BF4}" type="parTrans" cxnId="{D8FE2AD9-99B2-4CA2-9888-F4FC048AE0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B67767-2897-4CF7-8077-E0F06E96B954}" type="sibTrans" cxnId="{D8FE2AD9-99B2-4CA2-9888-F4FC048AE0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91F5CC-6659-411E-83D3-039D62FE25F6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En el colegio inclusivo</a:t>
          </a:r>
          <a:endParaRPr lang="en-US" dirty="0">
            <a:solidFill>
              <a:schemeClr val="tx1"/>
            </a:solidFill>
          </a:endParaRPr>
        </a:p>
      </dgm:t>
    </dgm:pt>
    <dgm:pt modelId="{095ADDE9-BD77-4DA3-917C-2FDF8D21DA4C}" type="parTrans" cxnId="{075CFCDA-B20D-4EB2-95F3-7B3F995D2541}">
      <dgm:prSet/>
      <dgm:spPr/>
      <dgm:t>
        <a:bodyPr/>
        <a:lstStyle/>
        <a:p>
          <a:endParaRPr lang="en-US"/>
        </a:p>
      </dgm:t>
    </dgm:pt>
    <dgm:pt modelId="{F6554F01-88C3-4209-AD30-F6D49AAE17DE}" type="sibTrans" cxnId="{075CFCDA-B20D-4EB2-95F3-7B3F995D2541}">
      <dgm:prSet/>
      <dgm:spPr/>
      <dgm:t>
        <a:bodyPr/>
        <a:lstStyle/>
        <a:p>
          <a:endParaRPr lang="en-US"/>
        </a:p>
      </dgm:t>
    </dgm:pt>
    <dgm:pt modelId="{24B3646E-FAA1-4A0D-A4A7-624698C986E6}" type="pres">
      <dgm:prSet presAssocID="{ACD2DBB9-A742-4F05-9E7C-61062430560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30F50D-1CA1-4503-9FE6-09EC8F7FD775}" type="pres">
      <dgm:prSet presAssocID="{9372B9AC-3D77-46D8-B409-E6FBBD91508A}" presName="centerShape" presStyleLbl="node0" presStyleIdx="0" presStyleCnt="1"/>
      <dgm:spPr/>
    </dgm:pt>
    <dgm:pt modelId="{8F09E242-324A-4E87-89CF-BD0868ABBAA8}" type="pres">
      <dgm:prSet presAssocID="{AB58C38F-5540-45E9-8ECA-95F4F09F714A}" presName="parTrans" presStyleLbl="bgSibTrans2D1" presStyleIdx="0" presStyleCnt="4"/>
      <dgm:spPr/>
    </dgm:pt>
    <dgm:pt modelId="{A6780A2C-41E8-4D41-8E78-01478E7CB8A1}" type="pres">
      <dgm:prSet presAssocID="{693AB0C7-B1D1-42B0-BE40-91A872ED7885}" presName="node" presStyleLbl="node1" presStyleIdx="0" presStyleCnt="4">
        <dgm:presLayoutVars>
          <dgm:bulletEnabled val="1"/>
        </dgm:presLayoutVars>
      </dgm:prSet>
      <dgm:spPr/>
    </dgm:pt>
    <dgm:pt modelId="{B3A3E0A8-647C-49E3-BA65-AE2C06C70E35}" type="pres">
      <dgm:prSet presAssocID="{DF041CED-84B8-40F3-8474-6603EFD2110C}" presName="parTrans" presStyleLbl="bgSibTrans2D1" presStyleIdx="1" presStyleCnt="4"/>
      <dgm:spPr/>
    </dgm:pt>
    <dgm:pt modelId="{68C48713-AB3A-499B-ADCF-218A4635A97B}" type="pres">
      <dgm:prSet presAssocID="{1E3FF1EE-B014-4C9C-B3CC-A55012F400C8}" presName="node" presStyleLbl="node1" presStyleIdx="1" presStyleCnt="4">
        <dgm:presLayoutVars>
          <dgm:bulletEnabled val="1"/>
        </dgm:presLayoutVars>
      </dgm:prSet>
      <dgm:spPr/>
    </dgm:pt>
    <dgm:pt modelId="{8E3E2DDC-C05A-4E66-BED1-8B1C38996CAE}" type="pres">
      <dgm:prSet presAssocID="{1CC7C7DA-3458-4AFE-80DC-9E07CAC74BF4}" presName="parTrans" presStyleLbl="bgSibTrans2D1" presStyleIdx="2" presStyleCnt="4"/>
      <dgm:spPr/>
    </dgm:pt>
    <dgm:pt modelId="{7B29AD22-B42C-4384-83B9-E094CB207D40}" type="pres">
      <dgm:prSet presAssocID="{1739772F-8A9C-4BB2-9B4B-852F42EFE39D}" presName="node" presStyleLbl="node1" presStyleIdx="2" presStyleCnt="4">
        <dgm:presLayoutVars>
          <dgm:bulletEnabled val="1"/>
        </dgm:presLayoutVars>
      </dgm:prSet>
      <dgm:spPr/>
    </dgm:pt>
    <dgm:pt modelId="{675B5EF9-4B16-412E-824B-6AF13EB80231}" type="pres">
      <dgm:prSet presAssocID="{095ADDE9-BD77-4DA3-917C-2FDF8D21DA4C}" presName="parTrans" presStyleLbl="bgSibTrans2D1" presStyleIdx="3" presStyleCnt="4"/>
      <dgm:spPr/>
    </dgm:pt>
    <dgm:pt modelId="{6B019DDF-83B7-49BB-9284-62FC3ECDC06C}" type="pres">
      <dgm:prSet presAssocID="{FC91F5CC-6659-411E-83D3-039D62FE25F6}" presName="node" presStyleLbl="node1" presStyleIdx="3" presStyleCnt="4">
        <dgm:presLayoutVars>
          <dgm:bulletEnabled val="1"/>
        </dgm:presLayoutVars>
      </dgm:prSet>
      <dgm:spPr/>
    </dgm:pt>
  </dgm:ptLst>
  <dgm:cxnLst>
    <dgm:cxn modelId="{C87F9902-9341-4EAF-9777-87DE9A3ADC1C}" type="presOf" srcId="{ACD2DBB9-A742-4F05-9E7C-610624305608}" destId="{24B3646E-FAA1-4A0D-A4A7-624698C986E6}" srcOrd="0" destOrd="0" presId="urn:microsoft.com/office/officeart/2005/8/layout/radial4"/>
    <dgm:cxn modelId="{31F33206-30F8-407C-AD39-AD5F3CE3F349}" type="presOf" srcId="{1E3FF1EE-B014-4C9C-B3CC-A55012F400C8}" destId="{68C48713-AB3A-499B-ADCF-218A4635A97B}" srcOrd="0" destOrd="0" presId="urn:microsoft.com/office/officeart/2005/8/layout/radial4"/>
    <dgm:cxn modelId="{A8830132-875D-4E79-8C1E-067C2AD66515}" type="presOf" srcId="{095ADDE9-BD77-4DA3-917C-2FDF8D21DA4C}" destId="{675B5EF9-4B16-412E-824B-6AF13EB80231}" srcOrd="0" destOrd="0" presId="urn:microsoft.com/office/officeart/2005/8/layout/radial4"/>
    <dgm:cxn modelId="{500B4A42-ABB1-4074-9294-00CEB6C03AA0}" type="presOf" srcId="{9372B9AC-3D77-46D8-B409-E6FBBD91508A}" destId="{BC30F50D-1CA1-4503-9FE6-09EC8F7FD775}" srcOrd="0" destOrd="0" presId="urn:microsoft.com/office/officeart/2005/8/layout/radial4"/>
    <dgm:cxn modelId="{B030B564-E4FB-43E8-BF72-F13490DD746A}" type="presOf" srcId="{1739772F-8A9C-4BB2-9B4B-852F42EFE39D}" destId="{7B29AD22-B42C-4384-83B9-E094CB207D40}" srcOrd="0" destOrd="0" presId="urn:microsoft.com/office/officeart/2005/8/layout/radial4"/>
    <dgm:cxn modelId="{C1A8057B-A41D-446E-A4AE-9374AF10304F}" srcId="{9372B9AC-3D77-46D8-B409-E6FBBD91508A}" destId="{1E3FF1EE-B014-4C9C-B3CC-A55012F400C8}" srcOrd="1" destOrd="0" parTransId="{DF041CED-84B8-40F3-8474-6603EFD2110C}" sibTransId="{CE385B94-BC8D-4013-B96A-278748E79585}"/>
    <dgm:cxn modelId="{DA494A85-A3C2-4ED9-8B6D-8C6E491F5A9C}" type="presOf" srcId="{AB58C38F-5540-45E9-8ECA-95F4F09F714A}" destId="{8F09E242-324A-4E87-89CF-BD0868ABBAA8}" srcOrd="0" destOrd="0" presId="urn:microsoft.com/office/officeart/2005/8/layout/radial4"/>
    <dgm:cxn modelId="{05AF65A2-5D4F-4AE9-9385-59367731C74A}" type="presOf" srcId="{FC91F5CC-6659-411E-83D3-039D62FE25F6}" destId="{6B019DDF-83B7-49BB-9284-62FC3ECDC06C}" srcOrd="0" destOrd="0" presId="urn:microsoft.com/office/officeart/2005/8/layout/radial4"/>
    <dgm:cxn modelId="{0BAB25AA-56F0-4D50-A7A1-5025836E1A91}" srcId="{ACD2DBB9-A742-4F05-9E7C-610624305608}" destId="{9372B9AC-3D77-46D8-B409-E6FBBD91508A}" srcOrd="0" destOrd="0" parTransId="{570B0BBB-306E-42B9-AF3D-BCD730AE4963}" sibTransId="{304C8630-597D-42D1-9C97-92C169EFB916}"/>
    <dgm:cxn modelId="{66244DBD-A020-4336-9505-A26321BCF90B}" srcId="{9372B9AC-3D77-46D8-B409-E6FBBD91508A}" destId="{693AB0C7-B1D1-42B0-BE40-91A872ED7885}" srcOrd="0" destOrd="0" parTransId="{AB58C38F-5540-45E9-8ECA-95F4F09F714A}" sibTransId="{ADDF0E84-6D2F-4CF8-AC14-DA232AEA4E29}"/>
    <dgm:cxn modelId="{B78D08CD-0989-4049-A4B9-6F0F515B8AA4}" type="presOf" srcId="{693AB0C7-B1D1-42B0-BE40-91A872ED7885}" destId="{A6780A2C-41E8-4D41-8E78-01478E7CB8A1}" srcOrd="0" destOrd="0" presId="urn:microsoft.com/office/officeart/2005/8/layout/radial4"/>
    <dgm:cxn modelId="{D8FE2AD9-99B2-4CA2-9888-F4FC048AE0A0}" srcId="{9372B9AC-3D77-46D8-B409-E6FBBD91508A}" destId="{1739772F-8A9C-4BB2-9B4B-852F42EFE39D}" srcOrd="2" destOrd="0" parTransId="{1CC7C7DA-3458-4AFE-80DC-9E07CAC74BF4}" sibTransId="{69B67767-2897-4CF7-8077-E0F06E96B954}"/>
    <dgm:cxn modelId="{075CFCDA-B20D-4EB2-95F3-7B3F995D2541}" srcId="{9372B9AC-3D77-46D8-B409-E6FBBD91508A}" destId="{FC91F5CC-6659-411E-83D3-039D62FE25F6}" srcOrd="3" destOrd="0" parTransId="{095ADDE9-BD77-4DA3-917C-2FDF8D21DA4C}" sibTransId="{F6554F01-88C3-4209-AD30-F6D49AAE17DE}"/>
    <dgm:cxn modelId="{152A13E1-4F6C-40CB-8558-45448A450133}" type="presOf" srcId="{1CC7C7DA-3458-4AFE-80DC-9E07CAC74BF4}" destId="{8E3E2DDC-C05A-4E66-BED1-8B1C38996CAE}" srcOrd="0" destOrd="0" presId="urn:microsoft.com/office/officeart/2005/8/layout/radial4"/>
    <dgm:cxn modelId="{C7AB20E2-4921-4C20-8988-0EAFCD91CB9D}" type="presOf" srcId="{DF041CED-84B8-40F3-8474-6603EFD2110C}" destId="{B3A3E0A8-647C-49E3-BA65-AE2C06C70E35}" srcOrd="0" destOrd="0" presId="urn:microsoft.com/office/officeart/2005/8/layout/radial4"/>
    <dgm:cxn modelId="{3CCB08D5-052D-4BAC-B524-2A945D6D11E9}" type="presParOf" srcId="{24B3646E-FAA1-4A0D-A4A7-624698C986E6}" destId="{BC30F50D-1CA1-4503-9FE6-09EC8F7FD775}" srcOrd="0" destOrd="0" presId="urn:microsoft.com/office/officeart/2005/8/layout/radial4"/>
    <dgm:cxn modelId="{1D36CD03-A6D1-4279-B001-56516FCA5123}" type="presParOf" srcId="{24B3646E-FAA1-4A0D-A4A7-624698C986E6}" destId="{8F09E242-324A-4E87-89CF-BD0868ABBAA8}" srcOrd="1" destOrd="0" presId="urn:microsoft.com/office/officeart/2005/8/layout/radial4"/>
    <dgm:cxn modelId="{D568E59F-86A9-4C5B-8056-E5001FFD24C5}" type="presParOf" srcId="{24B3646E-FAA1-4A0D-A4A7-624698C986E6}" destId="{A6780A2C-41E8-4D41-8E78-01478E7CB8A1}" srcOrd="2" destOrd="0" presId="urn:microsoft.com/office/officeart/2005/8/layout/radial4"/>
    <dgm:cxn modelId="{16EC171F-D355-4311-BE1C-4F2C645F041C}" type="presParOf" srcId="{24B3646E-FAA1-4A0D-A4A7-624698C986E6}" destId="{B3A3E0A8-647C-49E3-BA65-AE2C06C70E35}" srcOrd="3" destOrd="0" presId="urn:microsoft.com/office/officeart/2005/8/layout/radial4"/>
    <dgm:cxn modelId="{5C667875-1D75-4C8E-B7AD-F1518F51C1A8}" type="presParOf" srcId="{24B3646E-FAA1-4A0D-A4A7-624698C986E6}" destId="{68C48713-AB3A-499B-ADCF-218A4635A97B}" srcOrd="4" destOrd="0" presId="urn:microsoft.com/office/officeart/2005/8/layout/radial4"/>
    <dgm:cxn modelId="{37D0E192-3CB1-4EE1-B324-3126A60F49BD}" type="presParOf" srcId="{24B3646E-FAA1-4A0D-A4A7-624698C986E6}" destId="{8E3E2DDC-C05A-4E66-BED1-8B1C38996CAE}" srcOrd="5" destOrd="0" presId="urn:microsoft.com/office/officeart/2005/8/layout/radial4"/>
    <dgm:cxn modelId="{E275AFAE-6890-4B83-935D-B3221B1CE831}" type="presParOf" srcId="{24B3646E-FAA1-4A0D-A4A7-624698C986E6}" destId="{7B29AD22-B42C-4384-83B9-E094CB207D40}" srcOrd="6" destOrd="0" presId="urn:microsoft.com/office/officeart/2005/8/layout/radial4"/>
    <dgm:cxn modelId="{0562E666-2420-484E-B97D-150BDE3842C2}" type="presParOf" srcId="{24B3646E-FAA1-4A0D-A4A7-624698C986E6}" destId="{675B5EF9-4B16-412E-824B-6AF13EB80231}" srcOrd="7" destOrd="0" presId="urn:microsoft.com/office/officeart/2005/8/layout/radial4"/>
    <dgm:cxn modelId="{65DCA4BE-61FA-40A7-87BA-0A86A379CE51}" type="presParOf" srcId="{24B3646E-FAA1-4A0D-A4A7-624698C986E6}" destId="{6B019DDF-83B7-49BB-9284-62FC3ECDC06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70B24-1021-46CB-906E-C65B2B0CA818}" type="doc">
      <dgm:prSet loTypeId="urn:microsoft.com/office/officeart/2008/layout/HexagonCluster" loCatId="pictur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4FD51E7F-3CFE-4E3A-B2A6-F068D28F4B42}">
      <dgm:prSet phldrT="[Texto]"/>
      <dgm:spPr/>
      <dgm:t>
        <a:bodyPr/>
        <a:lstStyle/>
        <a:p>
          <a:r>
            <a:rPr lang="es-PE" b="1"/>
            <a:t>Alteraciones o Retrasos</a:t>
          </a:r>
          <a:endParaRPr lang="es-PE" b="1" dirty="0"/>
        </a:p>
      </dgm:t>
    </dgm:pt>
    <dgm:pt modelId="{45A60B65-6BA4-434F-B39F-BD4CD00821BC}" type="parTrans" cxnId="{6B6E7D2F-235C-45AA-B1D5-42F824E756B3}">
      <dgm:prSet/>
      <dgm:spPr/>
      <dgm:t>
        <a:bodyPr/>
        <a:lstStyle/>
        <a:p>
          <a:endParaRPr lang="es-PE" b="1">
            <a:solidFill>
              <a:schemeClr val="tx1"/>
            </a:solidFill>
          </a:endParaRPr>
        </a:p>
      </dgm:t>
    </dgm:pt>
    <dgm:pt modelId="{0620989C-0479-47B4-B745-07267F26AEAA}" type="sibTrans" cxnId="{6B6E7D2F-235C-45AA-B1D5-42F824E756B3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E" b="1">
            <a:solidFill>
              <a:schemeClr val="tx1"/>
            </a:solidFill>
          </a:endParaRPr>
        </a:p>
      </dgm:t>
    </dgm:pt>
    <dgm:pt modelId="{A04A4BBB-49D9-4F2B-A41E-845043AD7DAD}">
      <dgm:prSet phldrT="[Texto]"/>
      <dgm:spPr/>
      <dgm:t>
        <a:bodyPr/>
        <a:lstStyle/>
        <a:p>
          <a:r>
            <a:rPr lang="es-PE" b="1"/>
            <a:t>Maduración del cerebro SNC</a:t>
          </a:r>
          <a:endParaRPr lang="es-PE" b="1" dirty="0"/>
        </a:p>
      </dgm:t>
    </dgm:pt>
    <dgm:pt modelId="{3ACD2798-1D39-4187-808C-29471ED3B7C2}" type="parTrans" cxnId="{5B978DFD-5CD1-4304-B3CC-40B8CA05B323}">
      <dgm:prSet/>
      <dgm:spPr/>
      <dgm:t>
        <a:bodyPr/>
        <a:lstStyle/>
        <a:p>
          <a:endParaRPr lang="es-PE" b="1">
            <a:solidFill>
              <a:schemeClr val="tx1"/>
            </a:solidFill>
          </a:endParaRPr>
        </a:p>
      </dgm:t>
    </dgm:pt>
    <dgm:pt modelId="{4BEC0FD9-9684-4EE7-84C5-1EA9AC4E7327}" type="sibTrans" cxnId="{5B978DFD-5CD1-4304-B3CC-40B8CA05B323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E" b="1">
            <a:solidFill>
              <a:schemeClr val="tx1"/>
            </a:solidFill>
          </a:endParaRPr>
        </a:p>
      </dgm:t>
    </dgm:pt>
    <dgm:pt modelId="{8AEAA818-F1F6-412F-B9DD-E01830FFCD39}">
      <dgm:prSet phldrT="[Texto]"/>
      <dgm:spPr/>
      <dgm:t>
        <a:bodyPr/>
        <a:lstStyle/>
        <a:p>
          <a:r>
            <a:rPr lang="es-PE" b="1"/>
            <a:t>Inicio Infancia y curso estable</a:t>
          </a:r>
          <a:endParaRPr lang="es-PE" b="1" dirty="0"/>
        </a:p>
      </dgm:t>
    </dgm:pt>
    <dgm:pt modelId="{6FCFD8FC-04AA-48FA-A39F-C7B9BAFD5761}" type="parTrans" cxnId="{8D909563-608F-4F86-9705-32D6F97BA621}">
      <dgm:prSet/>
      <dgm:spPr/>
      <dgm:t>
        <a:bodyPr/>
        <a:lstStyle/>
        <a:p>
          <a:endParaRPr lang="es-PE" b="1">
            <a:solidFill>
              <a:schemeClr val="tx1"/>
            </a:solidFill>
          </a:endParaRPr>
        </a:p>
      </dgm:t>
    </dgm:pt>
    <dgm:pt modelId="{76247AFD-7BF4-47E3-944F-2B98DA4C593A}" type="sibTrans" cxnId="{8D909563-608F-4F86-9705-32D6F97BA621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E" b="1">
            <a:solidFill>
              <a:schemeClr val="tx1"/>
            </a:solidFill>
          </a:endParaRPr>
        </a:p>
      </dgm:t>
    </dgm:pt>
    <dgm:pt modelId="{CFE575CA-69BF-467D-B918-FFF766669D50}" type="pres">
      <dgm:prSet presAssocID="{59670B24-1021-46CB-906E-C65B2B0CA818}" presName="Name0" presStyleCnt="0">
        <dgm:presLayoutVars>
          <dgm:chMax val="21"/>
          <dgm:chPref val="21"/>
        </dgm:presLayoutVars>
      </dgm:prSet>
      <dgm:spPr/>
    </dgm:pt>
    <dgm:pt modelId="{071094C2-A445-49D4-94CF-138162130AE2}" type="pres">
      <dgm:prSet presAssocID="{4FD51E7F-3CFE-4E3A-B2A6-F068D28F4B42}" presName="text1" presStyleCnt="0"/>
      <dgm:spPr/>
    </dgm:pt>
    <dgm:pt modelId="{8A918B7C-B8D0-4629-8E43-CA33CA54DDF4}" type="pres">
      <dgm:prSet presAssocID="{4FD51E7F-3CFE-4E3A-B2A6-F068D28F4B42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8D8997C-1093-4F42-8969-D51E8B9CA14E}" type="pres">
      <dgm:prSet presAssocID="{4FD51E7F-3CFE-4E3A-B2A6-F068D28F4B42}" presName="textaccent1" presStyleCnt="0"/>
      <dgm:spPr/>
    </dgm:pt>
    <dgm:pt modelId="{6FDE348B-51B1-466A-B22A-FFA76A986B24}" type="pres">
      <dgm:prSet presAssocID="{4FD51E7F-3CFE-4E3A-B2A6-F068D28F4B42}" presName="accentRepeatNode" presStyleLbl="solidAlignAcc1" presStyleIdx="0" presStyleCnt="6"/>
      <dgm:spPr/>
    </dgm:pt>
    <dgm:pt modelId="{395BB1E6-A633-4CDB-9E4D-39D66CC8A102}" type="pres">
      <dgm:prSet presAssocID="{0620989C-0479-47B4-B745-07267F26AEAA}" presName="image1" presStyleCnt="0"/>
      <dgm:spPr/>
    </dgm:pt>
    <dgm:pt modelId="{92E6337D-B118-4600-BAFE-4C4D87B822A2}" type="pres">
      <dgm:prSet presAssocID="{0620989C-0479-47B4-B745-07267F26AEAA}" presName="imageRepeatNode" presStyleLbl="alignAcc1" presStyleIdx="0" presStyleCnt="3"/>
      <dgm:spPr/>
    </dgm:pt>
    <dgm:pt modelId="{4E3F2771-0A28-44CA-8127-B9C3BD773C1A}" type="pres">
      <dgm:prSet presAssocID="{0620989C-0479-47B4-B745-07267F26AEAA}" presName="imageaccent1" presStyleCnt="0"/>
      <dgm:spPr/>
    </dgm:pt>
    <dgm:pt modelId="{A579866D-234A-4F1F-BA75-6349467CC2D9}" type="pres">
      <dgm:prSet presAssocID="{0620989C-0479-47B4-B745-07267F26AEAA}" presName="accentRepeatNode" presStyleLbl="solidAlignAcc1" presStyleIdx="1" presStyleCnt="6"/>
      <dgm:spPr/>
    </dgm:pt>
    <dgm:pt modelId="{0AA8B7F8-B764-464F-B7DE-BCAD873CDA39}" type="pres">
      <dgm:prSet presAssocID="{A04A4BBB-49D9-4F2B-A41E-845043AD7DAD}" presName="text2" presStyleCnt="0"/>
      <dgm:spPr/>
    </dgm:pt>
    <dgm:pt modelId="{B85A37FB-E211-42B4-BC9B-BA2F1A727CD6}" type="pres">
      <dgm:prSet presAssocID="{A04A4BBB-49D9-4F2B-A41E-845043AD7DAD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4BA8A24-0096-4D32-9099-3EC32B5C99C1}" type="pres">
      <dgm:prSet presAssocID="{A04A4BBB-49D9-4F2B-A41E-845043AD7DAD}" presName="textaccent2" presStyleCnt="0"/>
      <dgm:spPr/>
    </dgm:pt>
    <dgm:pt modelId="{95F78E87-3BED-4ED4-80E0-9F094BF2C2EC}" type="pres">
      <dgm:prSet presAssocID="{A04A4BBB-49D9-4F2B-A41E-845043AD7DAD}" presName="accentRepeatNode" presStyleLbl="solidAlignAcc1" presStyleIdx="2" presStyleCnt="6"/>
      <dgm:spPr/>
    </dgm:pt>
    <dgm:pt modelId="{3DA02970-0439-4D18-B40E-54CB5ADFFFFC}" type="pres">
      <dgm:prSet presAssocID="{4BEC0FD9-9684-4EE7-84C5-1EA9AC4E7327}" presName="image2" presStyleCnt="0"/>
      <dgm:spPr/>
    </dgm:pt>
    <dgm:pt modelId="{38633F1B-7BDC-4728-986E-0776988E1D2A}" type="pres">
      <dgm:prSet presAssocID="{4BEC0FD9-9684-4EE7-84C5-1EA9AC4E7327}" presName="imageRepeatNode" presStyleLbl="alignAcc1" presStyleIdx="1" presStyleCnt="3"/>
      <dgm:spPr/>
    </dgm:pt>
    <dgm:pt modelId="{B1E15D6F-DF78-42E6-83A2-C245723F538D}" type="pres">
      <dgm:prSet presAssocID="{4BEC0FD9-9684-4EE7-84C5-1EA9AC4E7327}" presName="imageaccent2" presStyleCnt="0"/>
      <dgm:spPr/>
    </dgm:pt>
    <dgm:pt modelId="{113EA755-49A2-4455-BAC6-87F8C4C28B18}" type="pres">
      <dgm:prSet presAssocID="{4BEC0FD9-9684-4EE7-84C5-1EA9AC4E7327}" presName="accentRepeatNode" presStyleLbl="solidAlignAcc1" presStyleIdx="3" presStyleCnt="6"/>
      <dgm:spPr/>
    </dgm:pt>
    <dgm:pt modelId="{542DC2C0-96B0-4280-BFEF-560961EC301C}" type="pres">
      <dgm:prSet presAssocID="{8AEAA818-F1F6-412F-B9DD-E01830FFCD39}" presName="text3" presStyleCnt="0"/>
      <dgm:spPr/>
    </dgm:pt>
    <dgm:pt modelId="{35E4C539-BB72-488F-A242-72F41A587801}" type="pres">
      <dgm:prSet presAssocID="{8AEAA818-F1F6-412F-B9DD-E01830FFCD39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644A391-3526-4E0B-B70D-BA52C16CD3CB}" type="pres">
      <dgm:prSet presAssocID="{8AEAA818-F1F6-412F-B9DD-E01830FFCD39}" presName="textaccent3" presStyleCnt="0"/>
      <dgm:spPr/>
    </dgm:pt>
    <dgm:pt modelId="{628EDFA5-D868-477F-A873-0AC0B2C9B266}" type="pres">
      <dgm:prSet presAssocID="{8AEAA818-F1F6-412F-B9DD-E01830FFCD39}" presName="accentRepeatNode" presStyleLbl="solidAlignAcc1" presStyleIdx="4" presStyleCnt="6"/>
      <dgm:spPr/>
    </dgm:pt>
    <dgm:pt modelId="{9A326664-CF0F-4F5F-8C87-BF860E7AF229}" type="pres">
      <dgm:prSet presAssocID="{76247AFD-7BF4-47E3-944F-2B98DA4C593A}" presName="image3" presStyleCnt="0"/>
      <dgm:spPr/>
    </dgm:pt>
    <dgm:pt modelId="{729D2A76-211D-4ECD-B2DF-58163413C95D}" type="pres">
      <dgm:prSet presAssocID="{76247AFD-7BF4-47E3-944F-2B98DA4C593A}" presName="imageRepeatNode" presStyleLbl="alignAcc1" presStyleIdx="2" presStyleCnt="3"/>
      <dgm:spPr/>
    </dgm:pt>
    <dgm:pt modelId="{D6CBD728-1FF9-449D-9613-FB0ADF1CD072}" type="pres">
      <dgm:prSet presAssocID="{76247AFD-7BF4-47E3-944F-2B98DA4C593A}" presName="imageaccent3" presStyleCnt="0"/>
      <dgm:spPr/>
    </dgm:pt>
    <dgm:pt modelId="{2FD46E7D-8FE6-405C-8EBD-081D41E3722D}" type="pres">
      <dgm:prSet presAssocID="{76247AFD-7BF4-47E3-944F-2B98DA4C593A}" presName="accentRepeatNode" presStyleLbl="solidAlignAcc1" presStyleIdx="5" presStyleCnt="6"/>
      <dgm:spPr/>
    </dgm:pt>
  </dgm:ptLst>
  <dgm:cxnLst>
    <dgm:cxn modelId="{6B6E7D2F-235C-45AA-B1D5-42F824E756B3}" srcId="{59670B24-1021-46CB-906E-C65B2B0CA818}" destId="{4FD51E7F-3CFE-4E3A-B2A6-F068D28F4B42}" srcOrd="0" destOrd="0" parTransId="{45A60B65-6BA4-434F-B39F-BD4CD00821BC}" sibTransId="{0620989C-0479-47B4-B745-07267F26AEAA}"/>
    <dgm:cxn modelId="{B0F93A62-F373-4A59-A0EC-09563B40998A}" type="presOf" srcId="{76247AFD-7BF4-47E3-944F-2B98DA4C593A}" destId="{729D2A76-211D-4ECD-B2DF-58163413C95D}" srcOrd="0" destOrd="0" presId="urn:microsoft.com/office/officeart/2008/layout/HexagonCluster"/>
    <dgm:cxn modelId="{8D909563-608F-4F86-9705-32D6F97BA621}" srcId="{59670B24-1021-46CB-906E-C65B2B0CA818}" destId="{8AEAA818-F1F6-412F-B9DD-E01830FFCD39}" srcOrd="2" destOrd="0" parTransId="{6FCFD8FC-04AA-48FA-A39F-C7B9BAFD5761}" sibTransId="{76247AFD-7BF4-47E3-944F-2B98DA4C593A}"/>
    <dgm:cxn modelId="{DE0AE97A-F89C-4181-BB34-6BB004DE1237}" type="presOf" srcId="{59670B24-1021-46CB-906E-C65B2B0CA818}" destId="{CFE575CA-69BF-467D-B918-FFF766669D50}" srcOrd="0" destOrd="0" presId="urn:microsoft.com/office/officeart/2008/layout/HexagonCluster"/>
    <dgm:cxn modelId="{2203FD9D-4B1D-45B9-8150-E843BD9F1F62}" type="presOf" srcId="{4FD51E7F-3CFE-4E3A-B2A6-F068D28F4B42}" destId="{8A918B7C-B8D0-4629-8E43-CA33CA54DDF4}" srcOrd="0" destOrd="0" presId="urn:microsoft.com/office/officeart/2008/layout/HexagonCluster"/>
    <dgm:cxn modelId="{5AEF0FC7-2709-4C9D-9714-71D4C92DC740}" type="presOf" srcId="{0620989C-0479-47B4-B745-07267F26AEAA}" destId="{92E6337D-B118-4600-BAFE-4C4D87B822A2}" srcOrd="0" destOrd="0" presId="urn:microsoft.com/office/officeart/2008/layout/HexagonCluster"/>
    <dgm:cxn modelId="{A6A6DEE3-6046-42C9-8BA2-1860460DD6AF}" type="presOf" srcId="{4BEC0FD9-9684-4EE7-84C5-1EA9AC4E7327}" destId="{38633F1B-7BDC-4728-986E-0776988E1D2A}" srcOrd="0" destOrd="0" presId="urn:microsoft.com/office/officeart/2008/layout/HexagonCluster"/>
    <dgm:cxn modelId="{70D6ACEB-92F5-4822-86ED-628DB753D0E2}" type="presOf" srcId="{A04A4BBB-49D9-4F2B-A41E-845043AD7DAD}" destId="{B85A37FB-E211-42B4-BC9B-BA2F1A727CD6}" srcOrd="0" destOrd="0" presId="urn:microsoft.com/office/officeart/2008/layout/HexagonCluster"/>
    <dgm:cxn modelId="{6F522AF4-C89E-4377-A15B-E60F4ACE4A8D}" type="presOf" srcId="{8AEAA818-F1F6-412F-B9DD-E01830FFCD39}" destId="{35E4C539-BB72-488F-A242-72F41A587801}" srcOrd="0" destOrd="0" presId="urn:microsoft.com/office/officeart/2008/layout/HexagonCluster"/>
    <dgm:cxn modelId="{5B978DFD-5CD1-4304-B3CC-40B8CA05B323}" srcId="{59670B24-1021-46CB-906E-C65B2B0CA818}" destId="{A04A4BBB-49D9-4F2B-A41E-845043AD7DAD}" srcOrd="1" destOrd="0" parTransId="{3ACD2798-1D39-4187-808C-29471ED3B7C2}" sibTransId="{4BEC0FD9-9684-4EE7-84C5-1EA9AC4E7327}"/>
    <dgm:cxn modelId="{79159E21-9E34-4ADE-AD10-9CA8ABCDD653}" type="presParOf" srcId="{CFE575CA-69BF-467D-B918-FFF766669D50}" destId="{071094C2-A445-49D4-94CF-138162130AE2}" srcOrd="0" destOrd="0" presId="urn:microsoft.com/office/officeart/2008/layout/HexagonCluster"/>
    <dgm:cxn modelId="{AF54F2F6-228F-4CB3-8C15-9CED6F46C0CE}" type="presParOf" srcId="{071094C2-A445-49D4-94CF-138162130AE2}" destId="{8A918B7C-B8D0-4629-8E43-CA33CA54DDF4}" srcOrd="0" destOrd="0" presId="urn:microsoft.com/office/officeart/2008/layout/HexagonCluster"/>
    <dgm:cxn modelId="{19FA1403-EDDA-40CC-BEDB-4B704ACB1202}" type="presParOf" srcId="{CFE575CA-69BF-467D-B918-FFF766669D50}" destId="{C8D8997C-1093-4F42-8969-D51E8B9CA14E}" srcOrd="1" destOrd="0" presId="urn:microsoft.com/office/officeart/2008/layout/HexagonCluster"/>
    <dgm:cxn modelId="{40F3B57F-144D-4FF7-ABCE-02601C16E3D7}" type="presParOf" srcId="{C8D8997C-1093-4F42-8969-D51E8B9CA14E}" destId="{6FDE348B-51B1-466A-B22A-FFA76A986B24}" srcOrd="0" destOrd="0" presId="urn:microsoft.com/office/officeart/2008/layout/HexagonCluster"/>
    <dgm:cxn modelId="{451231F2-59A4-42F5-BE8F-E187E879B56B}" type="presParOf" srcId="{CFE575CA-69BF-467D-B918-FFF766669D50}" destId="{395BB1E6-A633-4CDB-9E4D-39D66CC8A102}" srcOrd="2" destOrd="0" presId="urn:microsoft.com/office/officeart/2008/layout/HexagonCluster"/>
    <dgm:cxn modelId="{4F009BCA-52B1-40B9-BDB4-4A58E4783A9E}" type="presParOf" srcId="{395BB1E6-A633-4CDB-9E4D-39D66CC8A102}" destId="{92E6337D-B118-4600-BAFE-4C4D87B822A2}" srcOrd="0" destOrd="0" presId="urn:microsoft.com/office/officeart/2008/layout/HexagonCluster"/>
    <dgm:cxn modelId="{F9BF040E-CA5F-4CCC-9368-D3BFD78723DC}" type="presParOf" srcId="{CFE575CA-69BF-467D-B918-FFF766669D50}" destId="{4E3F2771-0A28-44CA-8127-B9C3BD773C1A}" srcOrd="3" destOrd="0" presId="urn:microsoft.com/office/officeart/2008/layout/HexagonCluster"/>
    <dgm:cxn modelId="{4357BF02-B334-4240-9D93-4FBFF8B1D389}" type="presParOf" srcId="{4E3F2771-0A28-44CA-8127-B9C3BD773C1A}" destId="{A579866D-234A-4F1F-BA75-6349467CC2D9}" srcOrd="0" destOrd="0" presId="urn:microsoft.com/office/officeart/2008/layout/HexagonCluster"/>
    <dgm:cxn modelId="{6916F37E-1C8B-465B-ADFB-87F333DFFCDC}" type="presParOf" srcId="{CFE575CA-69BF-467D-B918-FFF766669D50}" destId="{0AA8B7F8-B764-464F-B7DE-BCAD873CDA39}" srcOrd="4" destOrd="0" presId="urn:microsoft.com/office/officeart/2008/layout/HexagonCluster"/>
    <dgm:cxn modelId="{3D2E23D3-158A-4BA3-B028-C4B7F2BC9C84}" type="presParOf" srcId="{0AA8B7F8-B764-464F-B7DE-BCAD873CDA39}" destId="{B85A37FB-E211-42B4-BC9B-BA2F1A727CD6}" srcOrd="0" destOrd="0" presId="urn:microsoft.com/office/officeart/2008/layout/HexagonCluster"/>
    <dgm:cxn modelId="{1B87D4FD-79A9-4E86-9779-56E19823A871}" type="presParOf" srcId="{CFE575CA-69BF-467D-B918-FFF766669D50}" destId="{44BA8A24-0096-4D32-9099-3EC32B5C99C1}" srcOrd="5" destOrd="0" presId="urn:microsoft.com/office/officeart/2008/layout/HexagonCluster"/>
    <dgm:cxn modelId="{FD41B09B-D217-46C3-A4F4-049A0A901876}" type="presParOf" srcId="{44BA8A24-0096-4D32-9099-3EC32B5C99C1}" destId="{95F78E87-3BED-4ED4-80E0-9F094BF2C2EC}" srcOrd="0" destOrd="0" presId="urn:microsoft.com/office/officeart/2008/layout/HexagonCluster"/>
    <dgm:cxn modelId="{5AA39152-9BBD-42EB-9328-8F1CD1076C02}" type="presParOf" srcId="{CFE575CA-69BF-467D-B918-FFF766669D50}" destId="{3DA02970-0439-4D18-B40E-54CB5ADFFFFC}" srcOrd="6" destOrd="0" presId="urn:microsoft.com/office/officeart/2008/layout/HexagonCluster"/>
    <dgm:cxn modelId="{9149651F-854B-49DC-A48D-C8C0C9280F7F}" type="presParOf" srcId="{3DA02970-0439-4D18-B40E-54CB5ADFFFFC}" destId="{38633F1B-7BDC-4728-986E-0776988E1D2A}" srcOrd="0" destOrd="0" presId="urn:microsoft.com/office/officeart/2008/layout/HexagonCluster"/>
    <dgm:cxn modelId="{CB0C973F-84E7-4766-8CC6-F1330663C471}" type="presParOf" srcId="{CFE575CA-69BF-467D-B918-FFF766669D50}" destId="{B1E15D6F-DF78-42E6-83A2-C245723F538D}" srcOrd="7" destOrd="0" presId="urn:microsoft.com/office/officeart/2008/layout/HexagonCluster"/>
    <dgm:cxn modelId="{67E2FE70-AC51-44EF-9D11-2CBBB9B693EB}" type="presParOf" srcId="{B1E15D6F-DF78-42E6-83A2-C245723F538D}" destId="{113EA755-49A2-4455-BAC6-87F8C4C28B18}" srcOrd="0" destOrd="0" presId="urn:microsoft.com/office/officeart/2008/layout/HexagonCluster"/>
    <dgm:cxn modelId="{87D503BD-8258-46E0-883A-38810336D259}" type="presParOf" srcId="{CFE575CA-69BF-467D-B918-FFF766669D50}" destId="{542DC2C0-96B0-4280-BFEF-560961EC301C}" srcOrd="8" destOrd="0" presId="urn:microsoft.com/office/officeart/2008/layout/HexagonCluster"/>
    <dgm:cxn modelId="{AB0E0A19-781C-4C3B-8D33-CAEE93789F3F}" type="presParOf" srcId="{542DC2C0-96B0-4280-BFEF-560961EC301C}" destId="{35E4C539-BB72-488F-A242-72F41A587801}" srcOrd="0" destOrd="0" presId="urn:microsoft.com/office/officeart/2008/layout/HexagonCluster"/>
    <dgm:cxn modelId="{A74C122B-4715-43B6-88D9-DD8243DA0E78}" type="presParOf" srcId="{CFE575CA-69BF-467D-B918-FFF766669D50}" destId="{C644A391-3526-4E0B-B70D-BA52C16CD3CB}" srcOrd="9" destOrd="0" presId="urn:microsoft.com/office/officeart/2008/layout/HexagonCluster"/>
    <dgm:cxn modelId="{A7670017-957E-4D38-A701-868499DB1B3A}" type="presParOf" srcId="{C644A391-3526-4E0B-B70D-BA52C16CD3CB}" destId="{628EDFA5-D868-477F-A873-0AC0B2C9B266}" srcOrd="0" destOrd="0" presId="urn:microsoft.com/office/officeart/2008/layout/HexagonCluster"/>
    <dgm:cxn modelId="{BB9F20EC-E53E-4369-9B3E-EBB9066BFA38}" type="presParOf" srcId="{CFE575CA-69BF-467D-B918-FFF766669D50}" destId="{9A326664-CF0F-4F5F-8C87-BF860E7AF229}" srcOrd="10" destOrd="0" presId="urn:microsoft.com/office/officeart/2008/layout/HexagonCluster"/>
    <dgm:cxn modelId="{D1542107-4539-4B76-B55A-95C484873768}" type="presParOf" srcId="{9A326664-CF0F-4F5F-8C87-BF860E7AF229}" destId="{729D2A76-211D-4ECD-B2DF-58163413C95D}" srcOrd="0" destOrd="0" presId="urn:microsoft.com/office/officeart/2008/layout/HexagonCluster"/>
    <dgm:cxn modelId="{85EB29A0-ED5E-4493-BDCF-B3FC15185DC5}" type="presParOf" srcId="{CFE575CA-69BF-467D-B918-FFF766669D50}" destId="{D6CBD728-1FF9-449D-9613-FB0ADF1CD072}" srcOrd="11" destOrd="0" presId="urn:microsoft.com/office/officeart/2008/layout/HexagonCluster"/>
    <dgm:cxn modelId="{BA7770EB-CBE2-4302-B8EA-DF4FD1E516DF}" type="presParOf" srcId="{D6CBD728-1FF9-449D-9613-FB0ADF1CD072}" destId="{2FD46E7D-8FE6-405C-8EBD-081D41E3722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E645D-F646-46FD-834E-EB8B41A30990}" type="doc">
      <dgm:prSet loTypeId="urn:microsoft.com/office/officeart/2005/8/layout/cycle6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3EEE4384-286E-4B9A-9FA5-75EE2586DA94}">
      <dgm:prSet phldrT="[Texto]" custT="1"/>
      <dgm:spPr/>
      <dgm:t>
        <a:bodyPr/>
        <a:lstStyle/>
        <a:p>
          <a:r>
            <a:rPr lang="es-PE" sz="1000">
              <a:solidFill>
                <a:schemeClr val="tx1"/>
              </a:solidFill>
              <a:latin typeface="Arial Black" panose="020B0A04020102020204" pitchFamily="34" charset="0"/>
            </a:rPr>
            <a:t>Espectro Autista</a:t>
          </a:r>
          <a:endParaRPr lang="es-PE" sz="10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8F99E206-B0AF-40F5-A41F-ECB889DF1969}" type="parTrans" cxnId="{C024A1DF-6CA4-4218-91EA-4B6820401C08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BB65491A-2052-439E-AB3E-21535055E941}" type="sibTrans" cxnId="{C024A1DF-6CA4-4218-91EA-4B6820401C08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2FA4F95E-7D4C-43F2-AB92-1C03635005F0}">
      <dgm:prSet phldrT="[Texto]" custT="1"/>
      <dgm:spPr/>
      <dgm:t>
        <a:bodyPr/>
        <a:lstStyle/>
        <a:p>
          <a:r>
            <a:rPr lang="es-PE" sz="1050">
              <a:solidFill>
                <a:schemeClr val="tx1"/>
              </a:solidFill>
              <a:latin typeface="Arial Black" panose="020B0A04020102020204" pitchFamily="34" charset="0"/>
            </a:rPr>
            <a:t>Comunicación</a:t>
          </a:r>
          <a:endParaRPr lang="es-PE" sz="105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7D734F45-A8A1-4BD8-860C-D80F32539467}" type="parTrans" cxnId="{19E172F6-36E6-45FD-9F5B-E5FAC531BDC7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BB7919F8-149D-4546-B315-1F508470E449}" type="sibTrans" cxnId="{19E172F6-36E6-45FD-9F5B-E5FAC531BDC7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EEAFD201-8A66-45BD-9C9C-57308FCA4E80}">
      <dgm:prSet phldrT="[Texto]" custT="1"/>
      <dgm:spPr/>
      <dgm:t>
        <a:bodyPr/>
        <a:lstStyle/>
        <a:p>
          <a:r>
            <a:rPr lang="es-PE" sz="1050">
              <a:solidFill>
                <a:schemeClr val="tx1"/>
              </a:solidFill>
              <a:latin typeface="Arial Black" panose="020B0A04020102020204" pitchFamily="34" charset="0"/>
            </a:rPr>
            <a:t>Discapacidad Intelectual</a:t>
          </a:r>
          <a:endParaRPr lang="es-PE" sz="105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C5135619-6022-42AD-A55F-1F849986E270}" type="parTrans" cxnId="{9D9735D0-75F8-41FA-AD3C-EF39FE900544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3349B074-D242-4158-B9F0-CE17CC2F3D3E}" type="sibTrans" cxnId="{9D9735D0-75F8-41FA-AD3C-EF39FE900544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2D5DAECE-7E2F-47BE-9D1D-30767B31E2AD}">
      <dgm:prSet phldrT="[Texto]" custT="1"/>
      <dgm:spPr/>
      <dgm:t>
        <a:bodyPr/>
        <a:lstStyle/>
        <a:p>
          <a:r>
            <a:rPr lang="es-PE" sz="1050">
              <a:solidFill>
                <a:schemeClr val="tx1"/>
              </a:solidFill>
              <a:latin typeface="Arial Black" panose="020B0A04020102020204" pitchFamily="34" charset="0"/>
            </a:rPr>
            <a:t>TDAH</a:t>
          </a:r>
          <a:endParaRPr lang="es-PE" sz="105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22D2C33-25F4-4599-82CF-44F9DB36B673}" type="parTrans" cxnId="{5E9A0F36-A650-438E-BF10-03C0C0F89FD4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3F062ACE-88F0-4078-A6C9-4DB20AEEFD39}" type="sibTrans" cxnId="{5E9A0F36-A650-438E-BF10-03C0C0F89FD4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D6A7F5B5-BF14-4822-87E8-3040D1846A70}">
      <dgm:prSet phldrT="[Texto]" custT="1"/>
      <dgm:spPr/>
      <dgm:t>
        <a:bodyPr/>
        <a:lstStyle/>
        <a:p>
          <a:r>
            <a:rPr lang="es-PE" sz="1050">
              <a:solidFill>
                <a:schemeClr val="tx1"/>
              </a:solidFill>
              <a:latin typeface="Arial Black" panose="020B0A04020102020204" pitchFamily="34" charset="0"/>
            </a:rPr>
            <a:t>Específico Aprendizaje</a:t>
          </a:r>
          <a:endParaRPr lang="es-PE" sz="105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CE61ADDA-27D6-4FB3-AB10-4F5C035B0030}" type="parTrans" cxnId="{80703FF0-9095-4CCB-8895-68E4EA56CF03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76467618-CEA3-4103-A0F5-D98B6CE41191}" type="sibTrans" cxnId="{80703FF0-9095-4CCB-8895-68E4EA56CF03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131D70E0-D959-4DF5-AB8A-21FDECAEB6A1}">
      <dgm:prSet phldrT="[Texto]" custT="1"/>
      <dgm:spPr/>
      <dgm:t>
        <a:bodyPr/>
        <a:lstStyle/>
        <a:p>
          <a:r>
            <a:rPr lang="es-PE" sz="1050">
              <a:solidFill>
                <a:schemeClr val="tx1"/>
              </a:solidFill>
              <a:latin typeface="Arial Black" panose="020B0A04020102020204" pitchFamily="34" charset="0"/>
            </a:rPr>
            <a:t>Motor</a:t>
          </a:r>
          <a:endParaRPr lang="es-PE" sz="105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A806F1DA-F639-47A8-BEDD-4833EE8CEC2A}" type="parTrans" cxnId="{20DCC933-42F5-4C3C-98E8-C2B57155BAD3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31063101-0385-42B5-8FB4-D029847F549B}" type="sibTrans" cxnId="{20DCC933-42F5-4C3C-98E8-C2B57155BAD3}">
      <dgm:prSet/>
      <dgm:spPr/>
      <dgm:t>
        <a:bodyPr/>
        <a:lstStyle/>
        <a:p>
          <a:endParaRPr lang="es-PE" sz="1800">
            <a:solidFill>
              <a:schemeClr val="tx1"/>
            </a:solidFill>
          </a:endParaRPr>
        </a:p>
      </dgm:t>
    </dgm:pt>
    <dgm:pt modelId="{154F4A6B-4AC2-468A-8C7A-FB8DD6D4C9D0}" type="pres">
      <dgm:prSet presAssocID="{4DEE645D-F646-46FD-834E-EB8B41A30990}" presName="cycle" presStyleCnt="0">
        <dgm:presLayoutVars>
          <dgm:dir/>
          <dgm:resizeHandles val="exact"/>
        </dgm:presLayoutVars>
      </dgm:prSet>
      <dgm:spPr/>
    </dgm:pt>
    <dgm:pt modelId="{93FAB4DF-E9C0-442F-ACFD-46BC0A7DCB88}" type="pres">
      <dgm:prSet presAssocID="{3EEE4384-286E-4B9A-9FA5-75EE2586DA94}" presName="node" presStyleLbl="node1" presStyleIdx="0" presStyleCnt="6">
        <dgm:presLayoutVars>
          <dgm:bulletEnabled val="1"/>
        </dgm:presLayoutVars>
      </dgm:prSet>
      <dgm:spPr/>
    </dgm:pt>
    <dgm:pt modelId="{02B0D8BD-90A4-42A1-8AFC-96394FE6E74A}" type="pres">
      <dgm:prSet presAssocID="{3EEE4384-286E-4B9A-9FA5-75EE2586DA94}" presName="spNode" presStyleCnt="0"/>
      <dgm:spPr/>
    </dgm:pt>
    <dgm:pt modelId="{CC646DDE-A322-4DAA-BCC5-CAC50B479FBE}" type="pres">
      <dgm:prSet presAssocID="{BB65491A-2052-439E-AB3E-21535055E941}" presName="sibTrans" presStyleLbl="sibTrans1D1" presStyleIdx="0" presStyleCnt="6"/>
      <dgm:spPr/>
    </dgm:pt>
    <dgm:pt modelId="{153AB655-34BE-4C9C-A3CE-E8F403BC96EB}" type="pres">
      <dgm:prSet presAssocID="{2FA4F95E-7D4C-43F2-AB92-1C03635005F0}" presName="node" presStyleLbl="node1" presStyleIdx="1" presStyleCnt="6">
        <dgm:presLayoutVars>
          <dgm:bulletEnabled val="1"/>
        </dgm:presLayoutVars>
      </dgm:prSet>
      <dgm:spPr/>
    </dgm:pt>
    <dgm:pt modelId="{71EA978B-C158-4841-90A1-D241B5FCF19C}" type="pres">
      <dgm:prSet presAssocID="{2FA4F95E-7D4C-43F2-AB92-1C03635005F0}" presName="spNode" presStyleCnt="0"/>
      <dgm:spPr/>
    </dgm:pt>
    <dgm:pt modelId="{5090750F-93E3-4C9A-A3F5-FA6BCF2B7323}" type="pres">
      <dgm:prSet presAssocID="{BB7919F8-149D-4546-B315-1F508470E449}" presName="sibTrans" presStyleLbl="sibTrans1D1" presStyleIdx="1" presStyleCnt="6"/>
      <dgm:spPr/>
    </dgm:pt>
    <dgm:pt modelId="{EF9B5640-3E99-4B24-8DC3-7FFB8CC21855}" type="pres">
      <dgm:prSet presAssocID="{EEAFD201-8A66-45BD-9C9C-57308FCA4E80}" presName="node" presStyleLbl="node1" presStyleIdx="2" presStyleCnt="6">
        <dgm:presLayoutVars>
          <dgm:bulletEnabled val="1"/>
        </dgm:presLayoutVars>
      </dgm:prSet>
      <dgm:spPr/>
    </dgm:pt>
    <dgm:pt modelId="{F5D74860-BF39-4346-8C46-7A80CF3EB60D}" type="pres">
      <dgm:prSet presAssocID="{EEAFD201-8A66-45BD-9C9C-57308FCA4E80}" presName="spNode" presStyleCnt="0"/>
      <dgm:spPr/>
    </dgm:pt>
    <dgm:pt modelId="{1523EFD7-5DE4-48AF-88AC-A2843B7C1485}" type="pres">
      <dgm:prSet presAssocID="{3349B074-D242-4158-B9F0-CE17CC2F3D3E}" presName="sibTrans" presStyleLbl="sibTrans1D1" presStyleIdx="2" presStyleCnt="6"/>
      <dgm:spPr/>
    </dgm:pt>
    <dgm:pt modelId="{E32A2CEB-A724-455D-88EC-45557A762C36}" type="pres">
      <dgm:prSet presAssocID="{2D5DAECE-7E2F-47BE-9D1D-30767B31E2AD}" presName="node" presStyleLbl="node1" presStyleIdx="3" presStyleCnt="6">
        <dgm:presLayoutVars>
          <dgm:bulletEnabled val="1"/>
        </dgm:presLayoutVars>
      </dgm:prSet>
      <dgm:spPr/>
    </dgm:pt>
    <dgm:pt modelId="{53A5A7F4-B0C3-43CC-A3FC-59B168115962}" type="pres">
      <dgm:prSet presAssocID="{2D5DAECE-7E2F-47BE-9D1D-30767B31E2AD}" presName="spNode" presStyleCnt="0"/>
      <dgm:spPr/>
    </dgm:pt>
    <dgm:pt modelId="{656692D2-A57B-45B5-A7E8-B6672D74B842}" type="pres">
      <dgm:prSet presAssocID="{3F062ACE-88F0-4078-A6C9-4DB20AEEFD39}" presName="sibTrans" presStyleLbl="sibTrans1D1" presStyleIdx="3" presStyleCnt="6"/>
      <dgm:spPr/>
    </dgm:pt>
    <dgm:pt modelId="{3C9783DE-CA38-4292-94DB-88999A5CB239}" type="pres">
      <dgm:prSet presAssocID="{D6A7F5B5-BF14-4822-87E8-3040D1846A70}" presName="node" presStyleLbl="node1" presStyleIdx="4" presStyleCnt="6">
        <dgm:presLayoutVars>
          <dgm:bulletEnabled val="1"/>
        </dgm:presLayoutVars>
      </dgm:prSet>
      <dgm:spPr/>
    </dgm:pt>
    <dgm:pt modelId="{8DA99A42-5A30-4029-84CB-1B5A2DCB27A1}" type="pres">
      <dgm:prSet presAssocID="{D6A7F5B5-BF14-4822-87E8-3040D1846A70}" presName="spNode" presStyleCnt="0"/>
      <dgm:spPr/>
    </dgm:pt>
    <dgm:pt modelId="{D9D86CF3-1153-49A1-8A7D-AAE5EFBB2BF3}" type="pres">
      <dgm:prSet presAssocID="{76467618-CEA3-4103-A0F5-D98B6CE41191}" presName="sibTrans" presStyleLbl="sibTrans1D1" presStyleIdx="4" presStyleCnt="6"/>
      <dgm:spPr/>
    </dgm:pt>
    <dgm:pt modelId="{99831F0D-D4C9-48E4-BBEC-B4D7B034F370}" type="pres">
      <dgm:prSet presAssocID="{131D70E0-D959-4DF5-AB8A-21FDECAEB6A1}" presName="node" presStyleLbl="node1" presStyleIdx="5" presStyleCnt="6">
        <dgm:presLayoutVars>
          <dgm:bulletEnabled val="1"/>
        </dgm:presLayoutVars>
      </dgm:prSet>
      <dgm:spPr/>
    </dgm:pt>
    <dgm:pt modelId="{CB2D0A77-7408-4DB1-A17F-D5B00C10A731}" type="pres">
      <dgm:prSet presAssocID="{131D70E0-D959-4DF5-AB8A-21FDECAEB6A1}" presName="spNode" presStyleCnt="0"/>
      <dgm:spPr/>
    </dgm:pt>
    <dgm:pt modelId="{D02E569B-A40D-4F6A-A6AB-E1111497CE96}" type="pres">
      <dgm:prSet presAssocID="{31063101-0385-42B5-8FB4-D029847F549B}" presName="sibTrans" presStyleLbl="sibTrans1D1" presStyleIdx="5" presStyleCnt="6"/>
      <dgm:spPr/>
    </dgm:pt>
  </dgm:ptLst>
  <dgm:cxnLst>
    <dgm:cxn modelId="{562E3015-46BF-4649-9615-90EABD4728A1}" type="presOf" srcId="{2D5DAECE-7E2F-47BE-9D1D-30767B31E2AD}" destId="{E32A2CEB-A724-455D-88EC-45557A762C36}" srcOrd="0" destOrd="0" presId="urn:microsoft.com/office/officeart/2005/8/layout/cycle6"/>
    <dgm:cxn modelId="{87C61B1B-90D2-402E-B1ED-988828F0CEC8}" type="presOf" srcId="{3EEE4384-286E-4B9A-9FA5-75EE2586DA94}" destId="{93FAB4DF-E9C0-442F-ACFD-46BC0A7DCB88}" srcOrd="0" destOrd="0" presId="urn:microsoft.com/office/officeart/2005/8/layout/cycle6"/>
    <dgm:cxn modelId="{73A01E2F-9B29-4EED-939C-7CF0E93648DC}" type="presOf" srcId="{2FA4F95E-7D4C-43F2-AB92-1C03635005F0}" destId="{153AB655-34BE-4C9C-A3CE-E8F403BC96EB}" srcOrd="0" destOrd="0" presId="urn:microsoft.com/office/officeart/2005/8/layout/cycle6"/>
    <dgm:cxn modelId="{20DCC933-42F5-4C3C-98E8-C2B57155BAD3}" srcId="{4DEE645D-F646-46FD-834E-EB8B41A30990}" destId="{131D70E0-D959-4DF5-AB8A-21FDECAEB6A1}" srcOrd="5" destOrd="0" parTransId="{A806F1DA-F639-47A8-BEDD-4833EE8CEC2A}" sibTransId="{31063101-0385-42B5-8FB4-D029847F549B}"/>
    <dgm:cxn modelId="{5E9A0F36-A650-438E-BF10-03C0C0F89FD4}" srcId="{4DEE645D-F646-46FD-834E-EB8B41A30990}" destId="{2D5DAECE-7E2F-47BE-9D1D-30767B31E2AD}" srcOrd="3" destOrd="0" parTransId="{522D2C33-25F4-4599-82CF-44F9DB36B673}" sibTransId="{3F062ACE-88F0-4078-A6C9-4DB20AEEFD39}"/>
    <dgm:cxn modelId="{BF340038-AFD7-4C80-98AC-EB89984A7371}" type="presOf" srcId="{EEAFD201-8A66-45BD-9C9C-57308FCA4E80}" destId="{EF9B5640-3E99-4B24-8DC3-7FFB8CC21855}" srcOrd="0" destOrd="0" presId="urn:microsoft.com/office/officeart/2005/8/layout/cycle6"/>
    <dgm:cxn modelId="{8C62D84A-1803-487B-AB47-C90024B00794}" type="presOf" srcId="{BB65491A-2052-439E-AB3E-21535055E941}" destId="{CC646DDE-A322-4DAA-BCC5-CAC50B479FBE}" srcOrd="0" destOrd="0" presId="urn:microsoft.com/office/officeart/2005/8/layout/cycle6"/>
    <dgm:cxn modelId="{25C7FF73-4B2A-426C-9DCB-CF32575C570E}" type="presOf" srcId="{31063101-0385-42B5-8FB4-D029847F549B}" destId="{D02E569B-A40D-4F6A-A6AB-E1111497CE96}" srcOrd="0" destOrd="0" presId="urn:microsoft.com/office/officeart/2005/8/layout/cycle6"/>
    <dgm:cxn modelId="{7E390D96-2CEA-4AB7-BF32-047BDA8022CE}" type="presOf" srcId="{3F062ACE-88F0-4078-A6C9-4DB20AEEFD39}" destId="{656692D2-A57B-45B5-A7E8-B6672D74B842}" srcOrd="0" destOrd="0" presId="urn:microsoft.com/office/officeart/2005/8/layout/cycle6"/>
    <dgm:cxn modelId="{F8C71FA1-3CBB-436D-ABDA-4764B4E0B6F9}" type="presOf" srcId="{3349B074-D242-4158-B9F0-CE17CC2F3D3E}" destId="{1523EFD7-5DE4-48AF-88AC-A2843B7C1485}" srcOrd="0" destOrd="0" presId="urn:microsoft.com/office/officeart/2005/8/layout/cycle6"/>
    <dgm:cxn modelId="{39500BB1-27AE-46EC-A59B-F466C52852C9}" type="presOf" srcId="{4DEE645D-F646-46FD-834E-EB8B41A30990}" destId="{154F4A6B-4AC2-468A-8C7A-FB8DD6D4C9D0}" srcOrd="0" destOrd="0" presId="urn:microsoft.com/office/officeart/2005/8/layout/cycle6"/>
    <dgm:cxn modelId="{9D9735D0-75F8-41FA-AD3C-EF39FE900544}" srcId="{4DEE645D-F646-46FD-834E-EB8B41A30990}" destId="{EEAFD201-8A66-45BD-9C9C-57308FCA4E80}" srcOrd="2" destOrd="0" parTransId="{C5135619-6022-42AD-A55F-1F849986E270}" sibTransId="{3349B074-D242-4158-B9F0-CE17CC2F3D3E}"/>
    <dgm:cxn modelId="{AA032DD9-2548-4CD9-8581-D2164ED780F8}" type="presOf" srcId="{76467618-CEA3-4103-A0F5-D98B6CE41191}" destId="{D9D86CF3-1153-49A1-8A7D-AAE5EFBB2BF3}" srcOrd="0" destOrd="0" presId="urn:microsoft.com/office/officeart/2005/8/layout/cycle6"/>
    <dgm:cxn modelId="{FDAB24DC-6ECD-42CC-89BB-13E23B76E2E4}" type="presOf" srcId="{131D70E0-D959-4DF5-AB8A-21FDECAEB6A1}" destId="{99831F0D-D4C9-48E4-BBEC-B4D7B034F370}" srcOrd="0" destOrd="0" presId="urn:microsoft.com/office/officeart/2005/8/layout/cycle6"/>
    <dgm:cxn modelId="{C024A1DF-6CA4-4218-91EA-4B6820401C08}" srcId="{4DEE645D-F646-46FD-834E-EB8B41A30990}" destId="{3EEE4384-286E-4B9A-9FA5-75EE2586DA94}" srcOrd="0" destOrd="0" parTransId="{8F99E206-B0AF-40F5-A41F-ECB889DF1969}" sibTransId="{BB65491A-2052-439E-AB3E-21535055E941}"/>
    <dgm:cxn modelId="{80703FF0-9095-4CCB-8895-68E4EA56CF03}" srcId="{4DEE645D-F646-46FD-834E-EB8B41A30990}" destId="{D6A7F5B5-BF14-4822-87E8-3040D1846A70}" srcOrd="4" destOrd="0" parTransId="{CE61ADDA-27D6-4FB3-AB10-4F5C035B0030}" sibTransId="{76467618-CEA3-4103-A0F5-D98B6CE41191}"/>
    <dgm:cxn modelId="{2592ABF4-5640-45FF-BB3A-FD415092C9CB}" type="presOf" srcId="{BB7919F8-149D-4546-B315-1F508470E449}" destId="{5090750F-93E3-4C9A-A3F5-FA6BCF2B7323}" srcOrd="0" destOrd="0" presId="urn:microsoft.com/office/officeart/2005/8/layout/cycle6"/>
    <dgm:cxn modelId="{19E172F6-36E6-45FD-9F5B-E5FAC531BDC7}" srcId="{4DEE645D-F646-46FD-834E-EB8B41A30990}" destId="{2FA4F95E-7D4C-43F2-AB92-1C03635005F0}" srcOrd="1" destOrd="0" parTransId="{7D734F45-A8A1-4BD8-860C-D80F32539467}" sibTransId="{BB7919F8-149D-4546-B315-1F508470E449}"/>
    <dgm:cxn modelId="{363F2EF8-7C76-466E-9102-D173B60C4FA7}" type="presOf" srcId="{D6A7F5B5-BF14-4822-87E8-3040D1846A70}" destId="{3C9783DE-CA38-4292-94DB-88999A5CB239}" srcOrd="0" destOrd="0" presId="urn:microsoft.com/office/officeart/2005/8/layout/cycle6"/>
    <dgm:cxn modelId="{D0BEA46B-3512-4A43-B060-55662B984130}" type="presParOf" srcId="{154F4A6B-4AC2-468A-8C7A-FB8DD6D4C9D0}" destId="{93FAB4DF-E9C0-442F-ACFD-46BC0A7DCB88}" srcOrd="0" destOrd="0" presId="urn:microsoft.com/office/officeart/2005/8/layout/cycle6"/>
    <dgm:cxn modelId="{FC9AF282-815B-4CF0-8126-6283BFB1C584}" type="presParOf" srcId="{154F4A6B-4AC2-468A-8C7A-FB8DD6D4C9D0}" destId="{02B0D8BD-90A4-42A1-8AFC-96394FE6E74A}" srcOrd="1" destOrd="0" presId="urn:microsoft.com/office/officeart/2005/8/layout/cycle6"/>
    <dgm:cxn modelId="{FE9C82CD-0E7F-442C-850E-73125165AE73}" type="presParOf" srcId="{154F4A6B-4AC2-468A-8C7A-FB8DD6D4C9D0}" destId="{CC646DDE-A322-4DAA-BCC5-CAC50B479FBE}" srcOrd="2" destOrd="0" presId="urn:microsoft.com/office/officeart/2005/8/layout/cycle6"/>
    <dgm:cxn modelId="{7558CCB1-CC2D-41EB-9E5C-357AF554515A}" type="presParOf" srcId="{154F4A6B-4AC2-468A-8C7A-FB8DD6D4C9D0}" destId="{153AB655-34BE-4C9C-A3CE-E8F403BC96EB}" srcOrd="3" destOrd="0" presId="urn:microsoft.com/office/officeart/2005/8/layout/cycle6"/>
    <dgm:cxn modelId="{3588F094-4EEF-4997-9E97-A6EEFFCB2E3F}" type="presParOf" srcId="{154F4A6B-4AC2-468A-8C7A-FB8DD6D4C9D0}" destId="{71EA978B-C158-4841-90A1-D241B5FCF19C}" srcOrd="4" destOrd="0" presId="urn:microsoft.com/office/officeart/2005/8/layout/cycle6"/>
    <dgm:cxn modelId="{1750BC9A-6D99-4398-AC83-11AA4688A77F}" type="presParOf" srcId="{154F4A6B-4AC2-468A-8C7A-FB8DD6D4C9D0}" destId="{5090750F-93E3-4C9A-A3F5-FA6BCF2B7323}" srcOrd="5" destOrd="0" presId="urn:microsoft.com/office/officeart/2005/8/layout/cycle6"/>
    <dgm:cxn modelId="{B49A408E-2779-4D55-AAEC-8EDF7887ACC1}" type="presParOf" srcId="{154F4A6B-4AC2-468A-8C7A-FB8DD6D4C9D0}" destId="{EF9B5640-3E99-4B24-8DC3-7FFB8CC21855}" srcOrd="6" destOrd="0" presId="urn:microsoft.com/office/officeart/2005/8/layout/cycle6"/>
    <dgm:cxn modelId="{5511353A-1ACC-4608-A16E-A551831117AD}" type="presParOf" srcId="{154F4A6B-4AC2-468A-8C7A-FB8DD6D4C9D0}" destId="{F5D74860-BF39-4346-8C46-7A80CF3EB60D}" srcOrd="7" destOrd="0" presId="urn:microsoft.com/office/officeart/2005/8/layout/cycle6"/>
    <dgm:cxn modelId="{3BAA5D55-94A6-4A1E-A701-8550EFE108F8}" type="presParOf" srcId="{154F4A6B-4AC2-468A-8C7A-FB8DD6D4C9D0}" destId="{1523EFD7-5DE4-48AF-88AC-A2843B7C1485}" srcOrd="8" destOrd="0" presId="urn:microsoft.com/office/officeart/2005/8/layout/cycle6"/>
    <dgm:cxn modelId="{811FA0D9-1574-46C8-B13C-CCFDF458FF93}" type="presParOf" srcId="{154F4A6B-4AC2-468A-8C7A-FB8DD6D4C9D0}" destId="{E32A2CEB-A724-455D-88EC-45557A762C36}" srcOrd="9" destOrd="0" presId="urn:microsoft.com/office/officeart/2005/8/layout/cycle6"/>
    <dgm:cxn modelId="{9C4FDD9B-91E3-4DAD-AF3D-E0CC5BF112C3}" type="presParOf" srcId="{154F4A6B-4AC2-468A-8C7A-FB8DD6D4C9D0}" destId="{53A5A7F4-B0C3-43CC-A3FC-59B168115962}" srcOrd="10" destOrd="0" presId="urn:microsoft.com/office/officeart/2005/8/layout/cycle6"/>
    <dgm:cxn modelId="{224B4A9B-44B6-4BC4-80DA-57843163FB0E}" type="presParOf" srcId="{154F4A6B-4AC2-468A-8C7A-FB8DD6D4C9D0}" destId="{656692D2-A57B-45B5-A7E8-B6672D74B842}" srcOrd="11" destOrd="0" presId="urn:microsoft.com/office/officeart/2005/8/layout/cycle6"/>
    <dgm:cxn modelId="{FECE5D2F-3A96-4781-8538-2DC33C090DDD}" type="presParOf" srcId="{154F4A6B-4AC2-468A-8C7A-FB8DD6D4C9D0}" destId="{3C9783DE-CA38-4292-94DB-88999A5CB239}" srcOrd="12" destOrd="0" presId="urn:microsoft.com/office/officeart/2005/8/layout/cycle6"/>
    <dgm:cxn modelId="{8EA2422D-933C-466C-B402-6D85E458F819}" type="presParOf" srcId="{154F4A6B-4AC2-468A-8C7A-FB8DD6D4C9D0}" destId="{8DA99A42-5A30-4029-84CB-1B5A2DCB27A1}" srcOrd="13" destOrd="0" presId="urn:microsoft.com/office/officeart/2005/8/layout/cycle6"/>
    <dgm:cxn modelId="{C1DABA86-03D8-43FE-BFC6-BEECAB5836C8}" type="presParOf" srcId="{154F4A6B-4AC2-468A-8C7A-FB8DD6D4C9D0}" destId="{D9D86CF3-1153-49A1-8A7D-AAE5EFBB2BF3}" srcOrd="14" destOrd="0" presId="urn:microsoft.com/office/officeart/2005/8/layout/cycle6"/>
    <dgm:cxn modelId="{BC7797F6-09BB-4C90-BF00-56C1FD9423F6}" type="presParOf" srcId="{154F4A6B-4AC2-468A-8C7A-FB8DD6D4C9D0}" destId="{99831F0D-D4C9-48E4-BBEC-B4D7B034F370}" srcOrd="15" destOrd="0" presId="urn:microsoft.com/office/officeart/2005/8/layout/cycle6"/>
    <dgm:cxn modelId="{50656349-F214-4197-9A2F-0C7BFA56C8EA}" type="presParOf" srcId="{154F4A6B-4AC2-468A-8C7A-FB8DD6D4C9D0}" destId="{CB2D0A77-7408-4DB1-A17F-D5B00C10A731}" srcOrd="16" destOrd="0" presId="urn:microsoft.com/office/officeart/2005/8/layout/cycle6"/>
    <dgm:cxn modelId="{F93B92F1-8CE0-4068-8194-E58A21C9F54D}" type="presParOf" srcId="{154F4A6B-4AC2-468A-8C7A-FB8DD6D4C9D0}" destId="{D02E569B-A40D-4F6A-A6AB-E1111497CE9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276BB2-8C88-41E4-8E31-E526E2FB315A}" type="doc">
      <dgm:prSet loTypeId="urn:microsoft.com/office/officeart/2005/8/layout/v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66C8121C-5056-426A-B96B-1B0EA956F0EB}">
      <dgm:prSet phldrT="[Texto]"/>
      <dgm:spPr>
        <a:solidFill>
          <a:schemeClr val="tx1"/>
        </a:solidFill>
      </dgm:spPr>
      <dgm:t>
        <a:bodyPr/>
        <a:lstStyle/>
        <a:p>
          <a:r>
            <a:rPr lang="es-PE" b="1" dirty="0"/>
            <a:t>Tiene que asistir con un acompañante</a:t>
          </a:r>
          <a:endParaRPr lang="es-ES" b="1" dirty="0"/>
        </a:p>
      </dgm:t>
    </dgm:pt>
    <dgm:pt modelId="{BF3B6084-7D0A-4873-9F26-531A1023C48E}" type="parTrans" cxnId="{65365E5F-DA37-4F27-8DF7-6AE893568765}">
      <dgm:prSet/>
      <dgm:spPr/>
      <dgm:t>
        <a:bodyPr/>
        <a:lstStyle/>
        <a:p>
          <a:endParaRPr lang="es-ES" b="1"/>
        </a:p>
      </dgm:t>
    </dgm:pt>
    <dgm:pt modelId="{ECAD024F-0CA4-4172-85B8-BDD3DA5F2BB8}" type="sibTrans" cxnId="{65365E5F-DA37-4F27-8DF7-6AE893568765}">
      <dgm:prSet/>
      <dgm:spPr/>
      <dgm:t>
        <a:bodyPr/>
        <a:lstStyle/>
        <a:p>
          <a:endParaRPr lang="es-ES" b="1"/>
        </a:p>
      </dgm:t>
    </dgm:pt>
    <dgm:pt modelId="{75C8AF2C-3590-40AE-AD44-B35D3673EC39}">
      <dgm:prSet phldrT="[Texto]"/>
      <dgm:spPr>
        <a:solidFill>
          <a:schemeClr val="tx1"/>
        </a:solidFill>
      </dgm:spPr>
      <dgm:t>
        <a:bodyPr/>
        <a:lstStyle/>
        <a:p>
          <a:r>
            <a:rPr lang="es-ES" b="1" dirty="0"/>
            <a:t>Estar con niños “normales” es lo mejor los va a imitar</a:t>
          </a:r>
        </a:p>
      </dgm:t>
    </dgm:pt>
    <dgm:pt modelId="{A0AFBCD9-5072-4552-BCCD-99417A33EA84}" type="parTrans" cxnId="{0B576725-76CD-4BD7-AF14-D3C6C9489201}">
      <dgm:prSet/>
      <dgm:spPr/>
      <dgm:t>
        <a:bodyPr/>
        <a:lstStyle/>
        <a:p>
          <a:endParaRPr lang="es-PE"/>
        </a:p>
      </dgm:t>
    </dgm:pt>
    <dgm:pt modelId="{40A5657D-5954-4479-A1DA-2A09038F31E9}" type="sibTrans" cxnId="{0B576725-76CD-4BD7-AF14-D3C6C9489201}">
      <dgm:prSet/>
      <dgm:spPr/>
      <dgm:t>
        <a:bodyPr/>
        <a:lstStyle/>
        <a:p>
          <a:endParaRPr lang="es-PE"/>
        </a:p>
      </dgm:t>
    </dgm:pt>
    <dgm:pt modelId="{C3F5FC83-6C2C-4349-AF92-74FBF4A59C0F}">
      <dgm:prSet phldrT="[Texto]"/>
      <dgm:spPr>
        <a:solidFill>
          <a:schemeClr val="tx1"/>
        </a:solidFill>
      </dgm:spPr>
      <dgm:t>
        <a:bodyPr/>
        <a:lstStyle/>
        <a:p>
          <a:r>
            <a:rPr lang="es-ES" b="1" dirty="0"/>
            <a:t>Si no tiene discapacidad intelectual no debería estar en inclusión</a:t>
          </a:r>
        </a:p>
      </dgm:t>
    </dgm:pt>
    <dgm:pt modelId="{8CA2968B-96F2-473F-8BDB-A5F65D7AF5D8}" type="parTrans" cxnId="{1308CFD0-93A0-4E48-A047-712A5B2025E8}">
      <dgm:prSet/>
      <dgm:spPr/>
      <dgm:t>
        <a:bodyPr/>
        <a:lstStyle/>
        <a:p>
          <a:endParaRPr lang="es-PE"/>
        </a:p>
      </dgm:t>
    </dgm:pt>
    <dgm:pt modelId="{97498057-0744-45D1-AE76-74B0CA6D53E6}" type="sibTrans" cxnId="{1308CFD0-93A0-4E48-A047-712A5B2025E8}">
      <dgm:prSet/>
      <dgm:spPr/>
      <dgm:t>
        <a:bodyPr/>
        <a:lstStyle/>
        <a:p>
          <a:endParaRPr lang="es-PE"/>
        </a:p>
      </dgm:t>
    </dgm:pt>
    <dgm:pt modelId="{CDCF1408-DC72-4107-BB73-3E41981AACB6}">
      <dgm:prSet phldrT="[Texto]"/>
      <dgm:spPr>
        <a:solidFill>
          <a:schemeClr val="tx1"/>
        </a:solidFill>
      </dgm:spPr>
      <dgm:t>
        <a:bodyPr/>
        <a:lstStyle/>
        <a:p>
          <a:r>
            <a:rPr lang="es-ES" b="1" dirty="0"/>
            <a:t>Viene solo para socializar</a:t>
          </a:r>
        </a:p>
      </dgm:t>
    </dgm:pt>
    <dgm:pt modelId="{252DAF9F-ED4B-4AF2-96B7-0888839639D1}" type="parTrans" cxnId="{5A1AB6BE-FAB0-46BC-93D9-C1BEA9C9050B}">
      <dgm:prSet/>
      <dgm:spPr/>
      <dgm:t>
        <a:bodyPr/>
        <a:lstStyle/>
        <a:p>
          <a:endParaRPr lang="es-PE"/>
        </a:p>
      </dgm:t>
    </dgm:pt>
    <dgm:pt modelId="{6AE49423-DE34-49FE-9CE2-73C78D0BC3C1}" type="sibTrans" cxnId="{5A1AB6BE-FAB0-46BC-93D9-C1BEA9C9050B}">
      <dgm:prSet/>
      <dgm:spPr/>
      <dgm:t>
        <a:bodyPr/>
        <a:lstStyle/>
        <a:p>
          <a:endParaRPr lang="es-PE"/>
        </a:p>
      </dgm:t>
    </dgm:pt>
    <dgm:pt modelId="{7EDEF1F7-1D91-4CAE-88C7-022295BE30E0}">
      <dgm:prSet phldrT="[Texto]"/>
      <dgm:spPr>
        <a:solidFill>
          <a:schemeClr val="tx1"/>
        </a:solidFill>
      </dgm:spPr>
      <dgm:t>
        <a:bodyPr/>
        <a:lstStyle/>
        <a:p>
          <a:r>
            <a:rPr lang="es-ES" b="1" dirty="0"/>
            <a:t>Pobrecito… No puede, porque tiene…</a:t>
          </a:r>
        </a:p>
      </dgm:t>
    </dgm:pt>
    <dgm:pt modelId="{B2320F7F-76A8-4B38-B857-5480AB37F3AA}" type="parTrans" cxnId="{842ED5B8-0B7A-4D97-B829-AB8C9BB220A9}">
      <dgm:prSet/>
      <dgm:spPr/>
      <dgm:t>
        <a:bodyPr/>
        <a:lstStyle/>
        <a:p>
          <a:endParaRPr lang="es-PE"/>
        </a:p>
      </dgm:t>
    </dgm:pt>
    <dgm:pt modelId="{14BE72FB-2B43-47F7-A2D6-7D4A32919EBD}" type="sibTrans" cxnId="{842ED5B8-0B7A-4D97-B829-AB8C9BB220A9}">
      <dgm:prSet/>
      <dgm:spPr/>
      <dgm:t>
        <a:bodyPr/>
        <a:lstStyle/>
        <a:p>
          <a:endParaRPr lang="es-PE"/>
        </a:p>
      </dgm:t>
    </dgm:pt>
    <dgm:pt modelId="{56FBF59F-54A3-48DB-ABF1-6F397A3D762C}" type="pres">
      <dgm:prSet presAssocID="{B7276BB2-8C88-41E4-8E31-E526E2FB315A}" presName="outerComposite" presStyleCnt="0">
        <dgm:presLayoutVars>
          <dgm:chMax val="5"/>
          <dgm:dir/>
          <dgm:resizeHandles val="exact"/>
        </dgm:presLayoutVars>
      </dgm:prSet>
      <dgm:spPr/>
    </dgm:pt>
    <dgm:pt modelId="{6A441B5D-3FA5-42D2-B1C0-FF6A1EC609B7}" type="pres">
      <dgm:prSet presAssocID="{B7276BB2-8C88-41E4-8E31-E526E2FB315A}" presName="dummyMaxCanvas" presStyleCnt="0">
        <dgm:presLayoutVars/>
      </dgm:prSet>
      <dgm:spPr/>
    </dgm:pt>
    <dgm:pt modelId="{70E741DB-235C-4725-BFD6-A0F55D540364}" type="pres">
      <dgm:prSet presAssocID="{B7276BB2-8C88-41E4-8E31-E526E2FB315A}" presName="FiveNodes_1" presStyleLbl="node1" presStyleIdx="0" presStyleCnt="5">
        <dgm:presLayoutVars>
          <dgm:bulletEnabled val="1"/>
        </dgm:presLayoutVars>
      </dgm:prSet>
      <dgm:spPr/>
    </dgm:pt>
    <dgm:pt modelId="{E1950B2B-ACCF-43CA-882F-0CB89E79BB35}" type="pres">
      <dgm:prSet presAssocID="{B7276BB2-8C88-41E4-8E31-E526E2FB315A}" presName="FiveNodes_2" presStyleLbl="node1" presStyleIdx="1" presStyleCnt="5">
        <dgm:presLayoutVars>
          <dgm:bulletEnabled val="1"/>
        </dgm:presLayoutVars>
      </dgm:prSet>
      <dgm:spPr/>
    </dgm:pt>
    <dgm:pt modelId="{55D77F32-C233-4C74-9776-D2D28BDCBB7D}" type="pres">
      <dgm:prSet presAssocID="{B7276BB2-8C88-41E4-8E31-E526E2FB315A}" presName="FiveNodes_3" presStyleLbl="node1" presStyleIdx="2" presStyleCnt="5">
        <dgm:presLayoutVars>
          <dgm:bulletEnabled val="1"/>
        </dgm:presLayoutVars>
      </dgm:prSet>
      <dgm:spPr/>
    </dgm:pt>
    <dgm:pt modelId="{DA4AEC55-05DF-4898-88A8-20DF261F96EF}" type="pres">
      <dgm:prSet presAssocID="{B7276BB2-8C88-41E4-8E31-E526E2FB315A}" presName="FiveNodes_4" presStyleLbl="node1" presStyleIdx="3" presStyleCnt="5">
        <dgm:presLayoutVars>
          <dgm:bulletEnabled val="1"/>
        </dgm:presLayoutVars>
      </dgm:prSet>
      <dgm:spPr/>
    </dgm:pt>
    <dgm:pt modelId="{79B35D41-05C2-4B01-AA25-E4774EB014B7}" type="pres">
      <dgm:prSet presAssocID="{B7276BB2-8C88-41E4-8E31-E526E2FB315A}" presName="FiveNodes_5" presStyleLbl="node1" presStyleIdx="4" presStyleCnt="5">
        <dgm:presLayoutVars>
          <dgm:bulletEnabled val="1"/>
        </dgm:presLayoutVars>
      </dgm:prSet>
      <dgm:spPr/>
    </dgm:pt>
    <dgm:pt modelId="{F2A2CCF0-57E2-45B8-8765-82897A43209A}" type="pres">
      <dgm:prSet presAssocID="{B7276BB2-8C88-41E4-8E31-E526E2FB315A}" presName="FiveConn_1-2" presStyleLbl="fgAccFollowNode1" presStyleIdx="0" presStyleCnt="4">
        <dgm:presLayoutVars>
          <dgm:bulletEnabled val="1"/>
        </dgm:presLayoutVars>
      </dgm:prSet>
      <dgm:spPr/>
    </dgm:pt>
    <dgm:pt modelId="{B13A1115-665D-4245-9111-8A7D7963D88E}" type="pres">
      <dgm:prSet presAssocID="{B7276BB2-8C88-41E4-8E31-E526E2FB315A}" presName="FiveConn_2-3" presStyleLbl="fgAccFollowNode1" presStyleIdx="1" presStyleCnt="4">
        <dgm:presLayoutVars>
          <dgm:bulletEnabled val="1"/>
        </dgm:presLayoutVars>
      </dgm:prSet>
      <dgm:spPr/>
    </dgm:pt>
    <dgm:pt modelId="{A0F72D9A-D762-434B-B80F-8B87859CBAF7}" type="pres">
      <dgm:prSet presAssocID="{B7276BB2-8C88-41E4-8E31-E526E2FB315A}" presName="FiveConn_3-4" presStyleLbl="fgAccFollowNode1" presStyleIdx="2" presStyleCnt="4">
        <dgm:presLayoutVars>
          <dgm:bulletEnabled val="1"/>
        </dgm:presLayoutVars>
      </dgm:prSet>
      <dgm:spPr/>
    </dgm:pt>
    <dgm:pt modelId="{F619C314-AA4F-4BA7-9A11-A5DB8193DB82}" type="pres">
      <dgm:prSet presAssocID="{B7276BB2-8C88-41E4-8E31-E526E2FB315A}" presName="FiveConn_4-5" presStyleLbl="fgAccFollowNode1" presStyleIdx="3" presStyleCnt="4">
        <dgm:presLayoutVars>
          <dgm:bulletEnabled val="1"/>
        </dgm:presLayoutVars>
      </dgm:prSet>
      <dgm:spPr/>
    </dgm:pt>
    <dgm:pt modelId="{35CCAFA6-A2A2-48C9-BD74-ED1C3828E617}" type="pres">
      <dgm:prSet presAssocID="{B7276BB2-8C88-41E4-8E31-E526E2FB315A}" presName="FiveNodes_1_text" presStyleLbl="node1" presStyleIdx="4" presStyleCnt="5">
        <dgm:presLayoutVars>
          <dgm:bulletEnabled val="1"/>
        </dgm:presLayoutVars>
      </dgm:prSet>
      <dgm:spPr/>
    </dgm:pt>
    <dgm:pt modelId="{B63CA307-6EF3-42F3-BB78-85AB85C0E7CC}" type="pres">
      <dgm:prSet presAssocID="{B7276BB2-8C88-41E4-8E31-E526E2FB315A}" presName="FiveNodes_2_text" presStyleLbl="node1" presStyleIdx="4" presStyleCnt="5">
        <dgm:presLayoutVars>
          <dgm:bulletEnabled val="1"/>
        </dgm:presLayoutVars>
      </dgm:prSet>
      <dgm:spPr/>
    </dgm:pt>
    <dgm:pt modelId="{B669BFB5-C28F-481F-80FC-5DCDB2960677}" type="pres">
      <dgm:prSet presAssocID="{B7276BB2-8C88-41E4-8E31-E526E2FB315A}" presName="FiveNodes_3_text" presStyleLbl="node1" presStyleIdx="4" presStyleCnt="5">
        <dgm:presLayoutVars>
          <dgm:bulletEnabled val="1"/>
        </dgm:presLayoutVars>
      </dgm:prSet>
      <dgm:spPr/>
    </dgm:pt>
    <dgm:pt modelId="{2FA9917C-7417-4ADB-85C6-D1649F80559D}" type="pres">
      <dgm:prSet presAssocID="{B7276BB2-8C88-41E4-8E31-E526E2FB315A}" presName="FiveNodes_4_text" presStyleLbl="node1" presStyleIdx="4" presStyleCnt="5">
        <dgm:presLayoutVars>
          <dgm:bulletEnabled val="1"/>
        </dgm:presLayoutVars>
      </dgm:prSet>
      <dgm:spPr/>
    </dgm:pt>
    <dgm:pt modelId="{A0398322-54DE-4084-A771-6DD8B11E864B}" type="pres">
      <dgm:prSet presAssocID="{B7276BB2-8C88-41E4-8E31-E526E2FB315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26E6F02-CE10-486C-9397-FBF6AA3B9B13}" type="presOf" srcId="{B7276BB2-8C88-41E4-8E31-E526E2FB315A}" destId="{56FBF59F-54A3-48DB-ABF1-6F397A3D762C}" srcOrd="0" destOrd="0" presId="urn:microsoft.com/office/officeart/2005/8/layout/vProcess5"/>
    <dgm:cxn modelId="{0B576725-76CD-4BD7-AF14-D3C6C9489201}" srcId="{B7276BB2-8C88-41E4-8E31-E526E2FB315A}" destId="{75C8AF2C-3590-40AE-AD44-B35D3673EC39}" srcOrd="0" destOrd="0" parTransId="{A0AFBCD9-5072-4552-BCCD-99417A33EA84}" sibTransId="{40A5657D-5954-4479-A1DA-2A09038F31E9}"/>
    <dgm:cxn modelId="{68717F3C-1CB6-4BCE-AF42-D0F24725043F}" type="presOf" srcId="{7EDEF1F7-1D91-4CAE-88C7-022295BE30E0}" destId="{79B35D41-05C2-4B01-AA25-E4774EB014B7}" srcOrd="0" destOrd="0" presId="urn:microsoft.com/office/officeart/2005/8/layout/vProcess5"/>
    <dgm:cxn modelId="{65365E5F-DA37-4F27-8DF7-6AE893568765}" srcId="{B7276BB2-8C88-41E4-8E31-E526E2FB315A}" destId="{66C8121C-5056-426A-B96B-1B0EA956F0EB}" srcOrd="1" destOrd="0" parTransId="{BF3B6084-7D0A-4873-9F26-531A1023C48E}" sibTransId="{ECAD024F-0CA4-4172-85B8-BDD3DA5F2BB8}"/>
    <dgm:cxn modelId="{182E4261-3145-44F4-8A22-A18C20235CBD}" type="presOf" srcId="{66C8121C-5056-426A-B96B-1B0EA956F0EB}" destId="{E1950B2B-ACCF-43CA-882F-0CB89E79BB35}" srcOrd="0" destOrd="0" presId="urn:microsoft.com/office/officeart/2005/8/layout/vProcess5"/>
    <dgm:cxn modelId="{A4011345-7E7C-451A-878F-B6E8EADAD662}" type="presOf" srcId="{66C8121C-5056-426A-B96B-1B0EA956F0EB}" destId="{B63CA307-6EF3-42F3-BB78-85AB85C0E7CC}" srcOrd="1" destOrd="0" presId="urn:microsoft.com/office/officeart/2005/8/layout/vProcess5"/>
    <dgm:cxn modelId="{7A8F5273-8E6D-4A27-8A26-ED4BDD150947}" type="presOf" srcId="{CDCF1408-DC72-4107-BB73-3E41981AACB6}" destId="{2FA9917C-7417-4ADB-85C6-D1649F80559D}" srcOrd="1" destOrd="0" presId="urn:microsoft.com/office/officeart/2005/8/layout/vProcess5"/>
    <dgm:cxn modelId="{C6985357-70DE-491D-A7EF-30773E44E153}" type="presOf" srcId="{75C8AF2C-3590-40AE-AD44-B35D3673EC39}" destId="{35CCAFA6-A2A2-48C9-BD74-ED1C3828E617}" srcOrd="1" destOrd="0" presId="urn:microsoft.com/office/officeart/2005/8/layout/vProcess5"/>
    <dgm:cxn modelId="{6F1D0E7A-BAA5-4181-9D25-93D7253726B1}" type="presOf" srcId="{75C8AF2C-3590-40AE-AD44-B35D3673EC39}" destId="{70E741DB-235C-4725-BFD6-A0F55D540364}" srcOrd="0" destOrd="0" presId="urn:microsoft.com/office/officeart/2005/8/layout/vProcess5"/>
    <dgm:cxn modelId="{31121795-305B-44F0-B6CE-2A4C04B2A7A6}" type="presOf" srcId="{6AE49423-DE34-49FE-9CE2-73C78D0BC3C1}" destId="{F619C314-AA4F-4BA7-9A11-A5DB8193DB82}" srcOrd="0" destOrd="0" presId="urn:microsoft.com/office/officeart/2005/8/layout/vProcess5"/>
    <dgm:cxn modelId="{CA16A297-0109-4718-AF9C-55B79C3FBD9C}" type="presOf" srcId="{CDCF1408-DC72-4107-BB73-3E41981AACB6}" destId="{DA4AEC55-05DF-4898-88A8-20DF261F96EF}" srcOrd="0" destOrd="0" presId="urn:microsoft.com/office/officeart/2005/8/layout/vProcess5"/>
    <dgm:cxn modelId="{C3649B9F-4076-461C-9818-A057ED57ADC2}" type="presOf" srcId="{40A5657D-5954-4479-A1DA-2A09038F31E9}" destId="{F2A2CCF0-57E2-45B8-8765-82897A43209A}" srcOrd="0" destOrd="0" presId="urn:microsoft.com/office/officeart/2005/8/layout/vProcess5"/>
    <dgm:cxn modelId="{06A5D0A4-4D62-4327-85A2-9D1994CA1FF5}" type="presOf" srcId="{ECAD024F-0CA4-4172-85B8-BDD3DA5F2BB8}" destId="{B13A1115-665D-4245-9111-8A7D7963D88E}" srcOrd="0" destOrd="0" presId="urn:microsoft.com/office/officeart/2005/8/layout/vProcess5"/>
    <dgm:cxn modelId="{842ED5B8-0B7A-4D97-B829-AB8C9BB220A9}" srcId="{B7276BB2-8C88-41E4-8E31-E526E2FB315A}" destId="{7EDEF1F7-1D91-4CAE-88C7-022295BE30E0}" srcOrd="4" destOrd="0" parTransId="{B2320F7F-76A8-4B38-B857-5480AB37F3AA}" sibTransId="{14BE72FB-2B43-47F7-A2D6-7D4A32919EBD}"/>
    <dgm:cxn modelId="{578045BA-83C4-4911-AD1E-B9298AE7AAC9}" type="presOf" srcId="{7EDEF1F7-1D91-4CAE-88C7-022295BE30E0}" destId="{A0398322-54DE-4084-A771-6DD8B11E864B}" srcOrd="1" destOrd="0" presId="urn:microsoft.com/office/officeart/2005/8/layout/vProcess5"/>
    <dgm:cxn modelId="{5A1AB6BE-FAB0-46BC-93D9-C1BEA9C9050B}" srcId="{B7276BB2-8C88-41E4-8E31-E526E2FB315A}" destId="{CDCF1408-DC72-4107-BB73-3E41981AACB6}" srcOrd="3" destOrd="0" parTransId="{252DAF9F-ED4B-4AF2-96B7-0888839639D1}" sibTransId="{6AE49423-DE34-49FE-9CE2-73C78D0BC3C1}"/>
    <dgm:cxn modelId="{AF18D3C2-15E1-43E6-86D1-0B9B2693800E}" type="presOf" srcId="{97498057-0744-45D1-AE76-74B0CA6D53E6}" destId="{A0F72D9A-D762-434B-B80F-8B87859CBAF7}" srcOrd="0" destOrd="0" presId="urn:microsoft.com/office/officeart/2005/8/layout/vProcess5"/>
    <dgm:cxn modelId="{1308CFD0-93A0-4E48-A047-712A5B2025E8}" srcId="{B7276BB2-8C88-41E4-8E31-E526E2FB315A}" destId="{C3F5FC83-6C2C-4349-AF92-74FBF4A59C0F}" srcOrd="2" destOrd="0" parTransId="{8CA2968B-96F2-473F-8BDB-A5F65D7AF5D8}" sibTransId="{97498057-0744-45D1-AE76-74B0CA6D53E6}"/>
    <dgm:cxn modelId="{C0A60AEE-BD41-48A6-A864-D65D0A4B54B6}" type="presOf" srcId="{C3F5FC83-6C2C-4349-AF92-74FBF4A59C0F}" destId="{B669BFB5-C28F-481F-80FC-5DCDB2960677}" srcOrd="1" destOrd="0" presId="urn:microsoft.com/office/officeart/2005/8/layout/vProcess5"/>
    <dgm:cxn modelId="{2DD27DF7-4430-4E4B-9E85-DC2968E79A76}" type="presOf" srcId="{C3F5FC83-6C2C-4349-AF92-74FBF4A59C0F}" destId="{55D77F32-C233-4C74-9776-D2D28BDCBB7D}" srcOrd="0" destOrd="0" presId="urn:microsoft.com/office/officeart/2005/8/layout/vProcess5"/>
    <dgm:cxn modelId="{60FB5913-CAFE-40C5-834A-E2EA8223A169}" type="presParOf" srcId="{56FBF59F-54A3-48DB-ABF1-6F397A3D762C}" destId="{6A441B5D-3FA5-42D2-B1C0-FF6A1EC609B7}" srcOrd="0" destOrd="0" presId="urn:microsoft.com/office/officeart/2005/8/layout/vProcess5"/>
    <dgm:cxn modelId="{21DB64F9-2B1E-47E8-937A-0B599AD48381}" type="presParOf" srcId="{56FBF59F-54A3-48DB-ABF1-6F397A3D762C}" destId="{70E741DB-235C-4725-BFD6-A0F55D540364}" srcOrd="1" destOrd="0" presId="urn:microsoft.com/office/officeart/2005/8/layout/vProcess5"/>
    <dgm:cxn modelId="{2FE9122F-432C-4D81-959F-ABDD705F73BE}" type="presParOf" srcId="{56FBF59F-54A3-48DB-ABF1-6F397A3D762C}" destId="{E1950B2B-ACCF-43CA-882F-0CB89E79BB35}" srcOrd="2" destOrd="0" presId="urn:microsoft.com/office/officeart/2005/8/layout/vProcess5"/>
    <dgm:cxn modelId="{B75E88A1-E8C4-402A-A0B9-B4746B0EDB52}" type="presParOf" srcId="{56FBF59F-54A3-48DB-ABF1-6F397A3D762C}" destId="{55D77F32-C233-4C74-9776-D2D28BDCBB7D}" srcOrd="3" destOrd="0" presId="urn:microsoft.com/office/officeart/2005/8/layout/vProcess5"/>
    <dgm:cxn modelId="{C9EC3156-62E2-4959-977B-662230819F5E}" type="presParOf" srcId="{56FBF59F-54A3-48DB-ABF1-6F397A3D762C}" destId="{DA4AEC55-05DF-4898-88A8-20DF261F96EF}" srcOrd="4" destOrd="0" presId="urn:microsoft.com/office/officeart/2005/8/layout/vProcess5"/>
    <dgm:cxn modelId="{DE30248A-FA1E-43B5-B506-70988E22B8C1}" type="presParOf" srcId="{56FBF59F-54A3-48DB-ABF1-6F397A3D762C}" destId="{79B35D41-05C2-4B01-AA25-E4774EB014B7}" srcOrd="5" destOrd="0" presId="urn:microsoft.com/office/officeart/2005/8/layout/vProcess5"/>
    <dgm:cxn modelId="{5CBD2379-36D3-4113-A345-29E60A7EE804}" type="presParOf" srcId="{56FBF59F-54A3-48DB-ABF1-6F397A3D762C}" destId="{F2A2CCF0-57E2-45B8-8765-82897A43209A}" srcOrd="6" destOrd="0" presId="urn:microsoft.com/office/officeart/2005/8/layout/vProcess5"/>
    <dgm:cxn modelId="{038576EF-90D3-4829-AFBE-C07FF86837F7}" type="presParOf" srcId="{56FBF59F-54A3-48DB-ABF1-6F397A3D762C}" destId="{B13A1115-665D-4245-9111-8A7D7963D88E}" srcOrd="7" destOrd="0" presId="urn:microsoft.com/office/officeart/2005/8/layout/vProcess5"/>
    <dgm:cxn modelId="{DC491A0F-59B6-40B6-9019-D8FD95746357}" type="presParOf" srcId="{56FBF59F-54A3-48DB-ABF1-6F397A3D762C}" destId="{A0F72D9A-D762-434B-B80F-8B87859CBAF7}" srcOrd="8" destOrd="0" presId="urn:microsoft.com/office/officeart/2005/8/layout/vProcess5"/>
    <dgm:cxn modelId="{7F2D19D7-2043-43CE-8316-3430FA40AB40}" type="presParOf" srcId="{56FBF59F-54A3-48DB-ABF1-6F397A3D762C}" destId="{F619C314-AA4F-4BA7-9A11-A5DB8193DB82}" srcOrd="9" destOrd="0" presId="urn:microsoft.com/office/officeart/2005/8/layout/vProcess5"/>
    <dgm:cxn modelId="{96E84990-B32F-4AF1-A49F-3BE631DD31DA}" type="presParOf" srcId="{56FBF59F-54A3-48DB-ABF1-6F397A3D762C}" destId="{35CCAFA6-A2A2-48C9-BD74-ED1C3828E617}" srcOrd="10" destOrd="0" presId="urn:microsoft.com/office/officeart/2005/8/layout/vProcess5"/>
    <dgm:cxn modelId="{2BD7CFDA-B949-479D-B914-5D92EEA57B1C}" type="presParOf" srcId="{56FBF59F-54A3-48DB-ABF1-6F397A3D762C}" destId="{B63CA307-6EF3-42F3-BB78-85AB85C0E7CC}" srcOrd="11" destOrd="0" presId="urn:microsoft.com/office/officeart/2005/8/layout/vProcess5"/>
    <dgm:cxn modelId="{56B63C35-161F-4BDB-B02C-F0D89468B712}" type="presParOf" srcId="{56FBF59F-54A3-48DB-ABF1-6F397A3D762C}" destId="{B669BFB5-C28F-481F-80FC-5DCDB2960677}" srcOrd="12" destOrd="0" presId="urn:microsoft.com/office/officeart/2005/8/layout/vProcess5"/>
    <dgm:cxn modelId="{4ED8C793-1A15-44AD-8028-CFF70AA8C1A3}" type="presParOf" srcId="{56FBF59F-54A3-48DB-ABF1-6F397A3D762C}" destId="{2FA9917C-7417-4ADB-85C6-D1649F80559D}" srcOrd="13" destOrd="0" presId="urn:microsoft.com/office/officeart/2005/8/layout/vProcess5"/>
    <dgm:cxn modelId="{5E76AE97-F860-4B2D-A0FA-282635B5875C}" type="presParOf" srcId="{56FBF59F-54A3-48DB-ABF1-6F397A3D762C}" destId="{A0398322-54DE-4084-A771-6DD8B11E864B}" srcOrd="14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5B091-223E-4614-B7B3-FC4253A5171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80129E45-505D-42A5-8AB1-F541FEE4985B}">
      <dgm:prSet phldrT="[Texto]"/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Maestra</a:t>
          </a:r>
        </a:p>
      </dgm:t>
    </dgm:pt>
    <dgm:pt modelId="{BBC0E786-8E01-4B8A-B444-11201F18CD46}" type="parTrans" cxnId="{52A34030-5347-40F0-B2E0-CE3AA3BF5467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55A6E2EA-5548-4C52-8848-79F9F82BAA1E}" type="sibTrans" cxnId="{52A34030-5347-40F0-B2E0-CE3AA3BF5467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30E5451A-8E9F-4D74-BC26-0888D75D4540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Elimina las etiquetas: “Todos somos diferentes”</a:t>
          </a:r>
        </a:p>
      </dgm:t>
    </dgm:pt>
    <dgm:pt modelId="{96EA33EA-1209-46E1-9A1E-9128AFFE0035}" type="parTrans" cxnId="{190E032A-4FEA-4BA7-9BFE-B35B3FDFE0AA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D29B1296-2746-440C-B891-C5B6F0FFE061}" type="sibTrans" cxnId="{190E032A-4FEA-4BA7-9BFE-B35B3FDFE0AA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7573C39B-1A96-4A77-8201-5434FCC0A1F4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Conoce a cada uno (fortalezas, debilidades, riesgos)</a:t>
          </a:r>
        </a:p>
      </dgm:t>
    </dgm:pt>
    <dgm:pt modelId="{7B0CAE25-6D97-44E0-9EF5-7AF3AE6B649E}" type="parTrans" cxnId="{14A27DCA-55C3-4CD5-A106-53CB83DB6C0E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D05DEE5C-08EC-4A6E-9A47-C37D18D9EA26}" type="sibTrans" cxnId="{14A27DCA-55C3-4CD5-A106-53CB83DB6C0E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D60E83D0-FB54-45FF-B8D3-8426DC6CE1A5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 err="1">
              <a:solidFill>
                <a:srgbClr val="000000"/>
              </a:solidFill>
            </a:rPr>
            <a:t>Empoderate</a:t>
          </a:r>
          <a:r>
            <a:rPr lang="es-PE" dirty="0">
              <a:solidFill>
                <a:srgbClr val="000000"/>
              </a:solidFill>
            </a:rPr>
            <a:t>: Los niños, Las Familias, Los especialistas</a:t>
          </a:r>
        </a:p>
      </dgm:t>
    </dgm:pt>
    <dgm:pt modelId="{F523B047-1321-42E6-9366-5BF32FA3F66B}" type="parTrans" cxnId="{96F80730-334A-4E98-9955-14DE0E8D5826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3FCAFAE0-594E-4502-9442-1D278C4243FE}" type="sibTrans" cxnId="{96F80730-334A-4E98-9955-14DE0E8D5826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3681B1A9-B24A-4DC7-905E-A3101271E65C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Forma un equipo</a:t>
          </a:r>
        </a:p>
      </dgm:t>
    </dgm:pt>
    <dgm:pt modelId="{8A042906-2E88-44E9-8430-962C5C666834}" type="parTrans" cxnId="{CE1438BB-0366-4E8F-ABF6-8B7122583A47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9F40B39B-558D-4736-9878-7D79EB20D156}" type="sibTrans" cxnId="{CE1438BB-0366-4E8F-ABF6-8B7122583A47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F9E5EAB0-04EA-4E1F-93C7-475DA3188574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Establece metas</a:t>
          </a:r>
        </a:p>
      </dgm:t>
    </dgm:pt>
    <dgm:pt modelId="{AB76EDE8-BDE7-437C-B323-A0E06D3FE15E}" type="parTrans" cxnId="{151A8F40-EDAA-4BCE-9C59-FD2AB0ACF562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3ABC0A94-EBB6-4FF2-93A5-C26B1262BD88}" type="sibTrans" cxnId="{151A8F40-EDAA-4BCE-9C59-FD2AB0ACF562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B0259571-C2EE-4D0C-B3CB-C83F58AE6456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Pide – Exige Ayuda</a:t>
          </a:r>
        </a:p>
      </dgm:t>
    </dgm:pt>
    <dgm:pt modelId="{8965AD30-7A77-4D04-A1E7-3137F0890D28}" type="parTrans" cxnId="{163321DE-F606-461B-B997-0921467406F1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956C6361-B2E3-44C5-AB4B-A43C7559A210}" type="sibTrans" cxnId="{163321DE-F606-461B-B997-0921467406F1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BB65F533-F09D-4867-A8DB-6CD85A6261BB}" type="pres">
      <dgm:prSet presAssocID="{2055B091-223E-4614-B7B3-FC4253A5171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BF6949-992E-4083-A838-F002F87E6769}" type="pres">
      <dgm:prSet presAssocID="{80129E45-505D-42A5-8AB1-F541FEE4985B}" presName="centerShape" presStyleLbl="node0" presStyleIdx="0" presStyleCnt="1"/>
      <dgm:spPr/>
    </dgm:pt>
    <dgm:pt modelId="{BEA27CF7-EC4B-421A-9FB9-9482B5382461}" type="pres">
      <dgm:prSet presAssocID="{96EA33EA-1209-46E1-9A1E-9128AFFE0035}" presName="parTrans" presStyleLbl="bgSibTrans2D1" presStyleIdx="0" presStyleCnt="6"/>
      <dgm:spPr/>
    </dgm:pt>
    <dgm:pt modelId="{05A3E48E-F545-4259-AB90-352E99CCBB6A}" type="pres">
      <dgm:prSet presAssocID="{30E5451A-8E9F-4D74-BC26-0888D75D4540}" presName="node" presStyleLbl="node1" presStyleIdx="0" presStyleCnt="6">
        <dgm:presLayoutVars>
          <dgm:bulletEnabled val="1"/>
        </dgm:presLayoutVars>
      </dgm:prSet>
      <dgm:spPr/>
    </dgm:pt>
    <dgm:pt modelId="{BE897D0A-3ACE-4FAD-8E23-A0E2CFCF1BDB}" type="pres">
      <dgm:prSet presAssocID="{7B0CAE25-6D97-44E0-9EF5-7AF3AE6B649E}" presName="parTrans" presStyleLbl="bgSibTrans2D1" presStyleIdx="1" presStyleCnt="6"/>
      <dgm:spPr/>
    </dgm:pt>
    <dgm:pt modelId="{9A5ACC1B-BE29-4F1B-80E1-E5B318F7DE14}" type="pres">
      <dgm:prSet presAssocID="{7573C39B-1A96-4A77-8201-5434FCC0A1F4}" presName="node" presStyleLbl="node1" presStyleIdx="1" presStyleCnt="6">
        <dgm:presLayoutVars>
          <dgm:bulletEnabled val="1"/>
        </dgm:presLayoutVars>
      </dgm:prSet>
      <dgm:spPr/>
    </dgm:pt>
    <dgm:pt modelId="{8194A1C0-D795-4BBA-83A5-A8295859F204}" type="pres">
      <dgm:prSet presAssocID="{F523B047-1321-42E6-9366-5BF32FA3F66B}" presName="parTrans" presStyleLbl="bgSibTrans2D1" presStyleIdx="2" presStyleCnt="6"/>
      <dgm:spPr/>
    </dgm:pt>
    <dgm:pt modelId="{C4D7F801-EB8B-4744-ACC4-C4B21E438EE5}" type="pres">
      <dgm:prSet presAssocID="{D60E83D0-FB54-45FF-B8D3-8426DC6CE1A5}" presName="node" presStyleLbl="node1" presStyleIdx="2" presStyleCnt="6">
        <dgm:presLayoutVars>
          <dgm:bulletEnabled val="1"/>
        </dgm:presLayoutVars>
      </dgm:prSet>
      <dgm:spPr/>
    </dgm:pt>
    <dgm:pt modelId="{A4C1F269-8D6A-4E9F-B3AD-6936AB1973AE}" type="pres">
      <dgm:prSet presAssocID="{8A042906-2E88-44E9-8430-962C5C666834}" presName="parTrans" presStyleLbl="bgSibTrans2D1" presStyleIdx="3" presStyleCnt="6"/>
      <dgm:spPr/>
    </dgm:pt>
    <dgm:pt modelId="{99197AD5-DFC8-48AA-98AC-16D0E3BE6295}" type="pres">
      <dgm:prSet presAssocID="{3681B1A9-B24A-4DC7-905E-A3101271E65C}" presName="node" presStyleLbl="node1" presStyleIdx="3" presStyleCnt="6">
        <dgm:presLayoutVars>
          <dgm:bulletEnabled val="1"/>
        </dgm:presLayoutVars>
      </dgm:prSet>
      <dgm:spPr/>
    </dgm:pt>
    <dgm:pt modelId="{50C6FFFB-7E63-4391-BFF8-7B6DB4AB2D58}" type="pres">
      <dgm:prSet presAssocID="{AB76EDE8-BDE7-437C-B323-A0E06D3FE15E}" presName="parTrans" presStyleLbl="bgSibTrans2D1" presStyleIdx="4" presStyleCnt="6"/>
      <dgm:spPr/>
    </dgm:pt>
    <dgm:pt modelId="{E97941C3-541A-4B84-A2FE-F884D1BE35B1}" type="pres">
      <dgm:prSet presAssocID="{F9E5EAB0-04EA-4E1F-93C7-475DA3188574}" presName="node" presStyleLbl="node1" presStyleIdx="4" presStyleCnt="6">
        <dgm:presLayoutVars>
          <dgm:bulletEnabled val="1"/>
        </dgm:presLayoutVars>
      </dgm:prSet>
      <dgm:spPr/>
    </dgm:pt>
    <dgm:pt modelId="{88B42DA0-D619-4D18-8831-42F5C00C1003}" type="pres">
      <dgm:prSet presAssocID="{8965AD30-7A77-4D04-A1E7-3137F0890D28}" presName="parTrans" presStyleLbl="bgSibTrans2D1" presStyleIdx="5" presStyleCnt="6"/>
      <dgm:spPr/>
    </dgm:pt>
    <dgm:pt modelId="{4753C723-0B4E-4D85-9ABE-7D1399052E64}" type="pres">
      <dgm:prSet presAssocID="{B0259571-C2EE-4D0C-B3CB-C83F58AE6456}" presName="node" presStyleLbl="node1" presStyleIdx="5" presStyleCnt="6">
        <dgm:presLayoutVars>
          <dgm:bulletEnabled val="1"/>
        </dgm:presLayoutVars>
      </dgm:prSet>
      <dgm:spPr/>
    </dgm:pt>
  </dgm:ptLst>
  <dgm:cxnLst>
    <dgm:cxn modelId="{44A0DF03-37EF-4F2D-8095-65084D9F596F}" type="presOf" srcId="{F9E5EAB0-04EA-4E1F-93C7-475DA3188574}" destId="{E97941C3-541A-4B84-A2FE-F884D1BE35B1}" srcOrd="0" destOrd="0" presId="urn:microsoft.com/office/officeart/2005/8/layout/radial4"/>
    <dgm:cxn modelId="{EA4D500D-0DE7-44B1-8115-772E0AFDA372}" type="presOf" srcId="{8A042906-2E88-44E9-8430-962C5C666834}" destId="{A4C1F269-8D6A-4E9F-B3AD-6936AB1973AE}" srcOrd="0" destOrd="0" presId="urn:microsoft.com/office/officeart/2005/8/layout/radial4"/>
    <dgm:cxn modelId="{ABF8F40E-2D6C-4D2B-96B4-168984BA7291}" type="presOf" srcId="{F523B047-1321-42E6-9366-5BF32FA3F66B}" destId="{8194A1C0-D795-4BBA-83A5-A8295859F204}" srcOrd="0" destOrd="0" presId="urn:microsoft.com/office/officeart/2005/8/layout/radial4"/>
    <dgm:cxn modelId="{190E032A-4FEA-4BA7-9BFE-B35B3FDFE0AA}" srcId="{80129E45-505D-42A5-8AB1-F541FEE4985B}" destId="{30E5451A-8E9F-4D74-BC26-0888D75D4540}" srcOrd="0" destOrd="0" parTransId="{96EA33EA-1209-46E1-9A1E-9128AFFE0035}" sibTransId="{D29B1296-2746-440C-B891-C5B6F0FFE061}"/>
    <dgm:cxn modelId="{A9FD532A-9DEF-4467-ACEE-0481E607325D}" type="presOf" srcId="{7B0CAE25-6D97-44E0-9EF5-7AF3AE6B649E}" destId="{BE897D0A-3ACE-4FAD-8E23-A0E2CFCF1BDB}" srcOrd="0" destOrd="0" presId="urn:microsoft.com/office/officeart/2005/8/layout/radial4"/>
    <dgm:cxn modelId="{96F80730-334A-4E98-9955-14DE0E8D5826}" srcId="{80129E45-505D-42A5-8AB1-F541FEE4985B}" destId="{D60E83D0-FB54-45FF-B8D3-8426DC6CE1A5}" srcOrd="2" destOrd="0" parTransId="{F523B047-1321-42E6-9366-5BF32FA3F66B}" sibTransId="{3FCAFAE0-594E-4502-9442-1D278C4243FE}"/>
    <dgm:cxn modelId="{52A34030-5347-40F0-B2E0-CE3AA3BF5467}" srcId="{2055B091-223E-4614-B7B3-FC4253A51714}" destId="{80129E45-505D-42A5-8AB1-F541FEE4985B}" srcOrd="0" destOrd="0" parTransId="{BBC0E786-8E01-4B8A-B444-11201F18CD46}" sibTransId="{55A6E2EA-5548-4C52-8848-79F9F82BAA1E}"/>
    <dgm:cxn modelId="{11F1DC35-DF4B-4CAE-97B3-3749620947CC}" type="presOf" srcId="{7573C39B-1A96-4A77-8201-5434FCC0A1F4}" destId="{9A5ACC1B-BE29-4F1B-80E1-E5B318F7DE14}" srcOrd="0" destOrd="0" presId="urn:microsoft.com/office/officeart/2005/8/layout/radial4"/>
    <dgm:cxn modelId="{53FFD13E-D577-43EE-A9CB-78006CD7F3DA}" type="presOf" srcId="{80129E45-505D-42A5-8AB1-F541FEE4985B}" destId="{28BF6949-992E-4083-A838-F002F87E6769}" srcOrd="0" destOrd="0" presId="urn:microsoft.com/office/officeart/2005/8/layout/radial4"/>
    <dgm:cxn modelId="{151A8F40-EDAA-4BCE-9C59-FD2AB0ACF562}" srcId="{80129E45-505D-42A5-8AB1-F541FEE4985B}" destId="{F9E5EAB0-04EA-4E1F-93C7-475DA3188574}" srcOrd="4" destOrd="0" parTransId="{AB76EDE8-BDE7-437C-B323-A0E06D3FE15E}" sibTransId="{3ABC0A94-EBB6-4FF2-93A5-C26B1262BD88}"/>
    <dgm:cxn modelId="{1B86DC62-1B76-4830-8EB9-1C477BC50A2D}" type="presOf" srcId="{B0259571-C2EE-4D0C-B3CB-C83F58AE6456}" destId="{4753C723-0B4E-4D85-9ABE-7D1399052E64}" srcOrd="0" destOrd="0" presId="urn:microsoft.com/office/officeart/2005/8/layout/radial4"/>
    <dgm:cxn modelId="{2B65DB4A-7750-46E3-95BF-78608CF5D67A}" type="presOf" srcId="{8965AD30-7A77-4D04-A1E7-3137F0890D28}" destId="{88B42DA0-D619-4D18-8831-42F5C00C1003}" srcOrd="0" destOrd="0" presId="urn:microsoft.com/office/officeart/2005/8/layout/radial4"/>
    <dgm:cxn modelId="{772E5A59-D126-4ABF-AAFE-9777319541BA}" type="presOf" srcId="{AB76EDE8-BDE7-437C-B323-A0E06D3FE15E}" destId="{50C6FFFB-7E63-4391-BFF8-7B6DB4AB2D58}" srcOrd="0" destOrd="0" presId="urn:microsoft.com/office/officeart/2005/8/layout/radial4"/>
    <dgm:cxn modelId="{66B23692-AB5C-407E-AC42-93141E07FD58}" type="presOf" srcId="{3681B1A9-B24A-4DC7-905E-A3101271E65C}" destId="{99197AD5-DFC8-48AA-98AC-16D0E3BE6295}" srcOrd="0" destOrd="0" presId="urn:microsoft.com/office/officeart/2005/8/layout/radial4"/>
    <dgm:cxn modelId="{CE1438BB-0366-4E8F-ABF6-8B7122583A47}" srcId="{80129E45-505D-42A5-8AB1-F541FEE4985B}" destId="{3681B1A9-B24A-4DC7-905E-A3101271E65C}" srcOrd="3" destOrd="0" parTransId="{8A042906-2E88-44E9-8430-962C5C666834}" sibTransId="{9F40B39B-558D-4736-9878-7D79EB20D156}"/>
    <dgm:cxn modelId="{0BBB9ABF-96CD-40DB-A7FD-8FE781306E8F}" type="presOf" srcId="{30E5451A-8E9F-4D74-BC26-0888D75D4540}" destId="{05A3E48E-F545-4259-AB90-352E99CCBB6A}" srcOrd="0" destOrd="0" presId="urn:microsoft.com/office/officeart/2005/8/layout/radial4"/>
    <dgm:cxn modelId="{14A27DCA-55C3-4CD5-A106-53CB83DB6C0E}" srcId="{80129E45-505D-42A5-8AB1-F541FEE4985B}" destId="{7573C39B-1A96-4A77-8201-5434FCC0A1F4}" srcOrd="1" destOrd="0" parTransId="{7B0CAE25-6D97-44E0-9EF5-7AF3AE6B649E}" sibTransId="{D05DEE5C-08EC-4A6E-9A47-C37D18D9EA26}"/>
    <dgm:cxn modelId="{163321DE-F606-461B-B997-0921467406F1}" srcId="{80129E45-505D-42A5-8AB1-F541FEE4985B}" destId="{B0259571-C2EE-4D0C-B3CB-C83F58AE6456}" srcOrd="5" destOrd="0" parTransId="{8965AD30-7A77-4D04-A1E7-3137F0890D28}" sibTransId="{956C6361-B2E3-44C5-AB4B-A43C7559A210}"/>
    <dgm:cxn modelId="{AB632DF8-BDF9-46B6-87CD-3DC66D80798A}" type="presOf" srcId="{96EA33EA-1209-46E1-9A1E-9128AFFE0035}" destId="{BEA27CF7-EC4B-421A-9FB9-9482B5382461}" srcOrd="0" destOrd="0" presId="urn:microsoft.com/office/officeart/2005/8/layout/radial4"/>
    <dgm:cxn modelId="{8B0E59FC-435C-45DF-B65D-A808619CCD67}" type="presOf" srcId="{D60E83D0-FB54-45FF-B8D3-8426DC6CE1A5}" destId="{C4D7F801-EB8B-4744-ACC4-C4B21E438EE5}" srcOrd="0" destOrd="0" presId="urn:microsoft.com/office/officeart/2005/8/layout/radial4"/>
    <dgm:cxn modelId="{AF809AFC-E424-4DDE-BA02-E2D1ADBCEFFD}" type="presOf" srcId="{2055B091-223E-4614-B7B3-FC4253A51714}" destId="{BB65F533-F09D-4867-A8DB-6CD85A6261BB}" srcOrd="0" destOrd="0" presId="urn:microsoft.com/office/officeart/2005/8/layout/radial4"/>
    <dgm:cxn modelId="{C4E3121F-E995-46B2-B687-0152951CECAF}" type="presParOf" srcId="{BB65F533-F09D-4867-A8DB-6CD85A6261BB}" destId="{28BF6949-992E-4083-A838-F002F87E6769}" srcOrd="0" destOrd="0" presId="urn:microsoft.com/office/officeart/2005/8/layout/radial4"/>
    <dgm:cxn modelId="{10E05381-9D73-4826-9727-DAC06588595A}" type="presParOf" srcId="{BB65F533-F09D-4867-A8DB-6CD85A6261BB}" destId="{BEA27CF7-EC4B-421A-9FB9-9482B5382461}" srcOrd="1" destOrd="0" presId="urn:microsoft.com/office/officeart/2005/8/layout/radial4"/>
    <dgm:cxn modelId="{42AB1CD1-F617-465B-9D04-42788F12CD25}" type="presParOf" srcId="{BB65F533-F09D-4867-A8DB-6CD85A6261BB}" destId="{05A3E48E-F545-4259-AB90-352E99CCBB6A}" srcOrd="2" destOrd="0" presId="urn:microsoft.com/office/officeart/2005/8/layout/radial4"/>
    <dgm:cxn modelId="{C67646B1-8E80-4C05-966A-812A573C4901}" type="presParOf" srcId="{BB65F533-F09D-4867-A8DB-6CD85A6261BB}" destId="{BE897D0A-3ACE-4FAD-8E23-A0E2CFCF1BDB}" srcOrd="3" destOrd="0" presId="urn:microsoft.com/office/officeart/2005/8/layout/radial4"/>
    <dgm:cxn modelId="{AEECD33E-DC0A-4592-B48A-58EBFEE739B4}" type="presParOf" srcId="{BB65F533-F09D-4867-A8DB-6CD85A6261BB}" destId="{9A5ACC1B-BE29-4F1B-80E1-E5B318F7DE14}" srcOrd="4" destOrd="0" presId="urn:microsoft.com/office/officeart/2005/8/layout/radial4"/>
    <dgm:cxn modelId="{A2F070AD-DBB6-49B5-8110-79294A606ECE}" type="presParOf" srcId="{BB65F533-F09D-4867-A8DB-6CD85A6261BB}" destId="{8194A1C0-D795-4BBA-83A5-A8295859F204}" srcOrd="5" destOrd="0" presId="urn:microsoft.com/office/officeart/2005/8/layout/radial4"/>
    <dgm:cxn modelId="{28943CC8-F4AE-41F4-879B-F8C13461427D}" type="presParOf" srcId="{BB65F533-F09D-4867-A8DB-6CD85A6261BB}" destId="{C4D7F801-EB8B-4744-ACC4-C4B21E438EE5}" srcOrd="6" destOrd="0" presId="urn:microsoft.com/office/officeart/2005/8/layout/radial4"/>
    <dgm:cxn modelId="{5EC1B90D-4039-46FC-92AE-DF967A6CC23D}" type="presParOf" srcId="{BB65F533-F09D-4867-A8DB-6CD85A6261BB}" destId="{A4C1F269-8D6A-4E9F-B3AD-6936AB1973AE}" srcOrd="7" destOrd="0" presId="urn:microsoft.com/office/officeart/2005/8/layout/radial4"/>
    <dgm:cxn modelId="{546CC180-9AFD-4FD9-B188-93D6167CBBF1}" type="presParOf" srcId="{BB65F533-F09D-4867-A8DB-6CD85A6261BB}" destId="{99197AD5-DFC8-48AA-98AC-16D0E3BE6295}" srcOrd="8" destOrd="0" presId="urn:microsoft.com/office/officeart/2005/8/layout/radial4"/>
    <dgm:cxn modelId="{49DCE942-A2A8-494A-866E-015A58FB83C1}" type="presParOf" srcId="{BB65F533-F09D-4867-A8DB-6CD85A6261BB}" destId="{50C6FFFB-7E63-4391-BFF8-7B6DB4AB2D58}" srcOrd="9" destOrd="0" presId="urn:microsoft.com/office/officeart/2005/8/layout/radial4"/>
    <dgm:cxn modelId="{2186B75C-B6E8-4222-A668-6F82198EB3B8}" type="presParOf" srcId="{BB65F533-F09D-4867-A8DB-6CD85A6261BB}" destId="{E97941C3-541A-4B84-A2FE-F884D1BE35B1}" srcOrd="10" destOrd="0" presId="urn:microsoft.com/office/officeart/2005/8/layout/radial4"/>
    <dgm:cxn modelId="{7567F1CB-434D-4976-8AC9-6550B1AF3FAC}" type="presParOf" srcId="{BB65F533-F09D-4867-A8DB-6CD85A6261BB}" destId="{88B42DA0-D619-4D18-8831-42F5C00C1003}" srcOrd="11" destOrd="0" presId="urn:microsoft.com/office/officeart/2005/8/layout/radial4"/>
    <dgm:cxn modelId="{2C783BA6-4718-45D4-9172-CB583F6A6294}" type="presParOf" srcId="{BB65F533-F09D-4867-A8DB-6CD85A6261BB}" destId="{4753C723-0B4E-4D85-9ABE-7D1399052E64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23F437-23F5-4AE8-907A-3CCC1F3B956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162BCE96-167A-49DA-B57C-5CF9234D118C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Informe Integral muy específico</a:t>
          </a:r>
        </a:p>
      </dgm:t>
    </dgm:pt>
    <dgm:pt modelId="{CBCD992B-9BFD-4307-9706-F752DB35184C}" type="parTrans" cxnId="{CFBC8366-B361-41D2-B22A-34968ECEFA75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2C49DAB4-035B-4BC8-9259-C3353C3DA87E}" type="sibTrans" cxnId="{CFBC8366-B361-41D2-B22A-34968ECEFA75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1CED45A8-4970-48F7-A2AC-DC3E4D40EA03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Plan de inclusión ¿quién?</a:t>
          </a:r>
        </a:p>
      </dgm:t>
    </dgm:pt>
    <dgm:pt modelId="{1DB05285-8A26-451C-8EE1-6E11F7BE397F}" type="parTrans" cxnId="{E1E74AD9-498F-4655-A8B4-580557AD46F5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87A89A18-960E-41E4-BCF2-B25742D15B2E}" type="sibTrans" cxnId="{E1E74AD9-498F-4655-A8B4-580557AD46F5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FF9CAFD0-1832-468F-B2B8-B54F6EA196E8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Entrenamiento y modelado de estrategias</a:t>
          </a:r>
        </a:p>
      </dgm:t>
    </dgm:pt>
    <dgm:pt modelId="{E3540A47-0F40-4ACE-9815-8664ACE76512}" type="parTrans" cxnId="{9637D2C3-0269-4A36-9820-AADF53F9336E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758E3340-DDB8-473B-AC39-5497BC429318}" type="sibTrans" cxnId="{9637D2C3-0269-4A36-9820-AADF53F9336E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EEC94B34-67A2-40F2-B7BB-4CBB20396357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Visitas periódicas</a:t>
          </a:r>
        </a:p>
      </dgm:t>
    </dgm:pt>
    <dgm:pt modelId="{1CB10DD7-EF4B-4D76-95DB-623B25E5D857}" type="parTrans" cxnId="{CB88BD16-C8F8-4EF8-B9E4-47A3133755B3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22DB182C-419F-472B-89CB-1711CF6D9AE9}" type="sibTrans" cxnId="{CB88BD16-C8F8-4EF8-B9E4-47A3133755B3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A000126E-AFBA-4952-9A09-C167167CBC6D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Asesoría para realizar adecuaciones metodológicas y/o curriculares </a:t>
          </a:r>
        </a:p>
      </dgm:t>
    </dgm:pt>
    <dgm:pt modelId="{FD745B1B-EA01-414B-85BB-8196A0A0912B}" type="parTrans" cxnId="{B7CC47C9-C212-4511-B94D-E25A63647CD0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A92CEC12-F45E-4DFD-875A-C0911B00FFB4}" type="sibTrans" cxnId="{B7CC47C9-C212-4511-B94D-E25A63647CD0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7FA45D44-B2C4-4498-82E4-2C593349D9DA}" type="pres">
      <dgm:prSet presAssocID="{4F23F437-23F5-4AE8-907A-3CCC1F3B9563}" presName="Name0" presStyleCnt="0">
        <dgm:presLayoutVars>
          <dgm:chMax val="7"/>
          <dgm:chPref val="7"/>
          <dgm:dir/>
        </dgm:presLayoutVars>
      </dgm:prSet>
      <dgm:spPr/>
    </dgm:pt>
    <dgm:pt modelId="{AAF51239-3EF0-4BAA-BCEE-ECB22DF21972}" type="pres">
      <dgm:prSet presAssocID="{4F23F437-23F5-4AE8-907A-3CCC1F3B9563}" presName="Name1" presStyleCnt="0"/>
      <dgm:spPr/>
    </dgm:pt>
    <dgm:pt modelId="{7FF97471-01E7-435E-BD28-4DAB0F70FE54}" type="pres">
      <dgm:prSet presAssocID="{4F23F437-23F5-4AE8-907A-3CCC1F3B9563}" presName="cycle" presStyleCnt="0"/>
      <dgm:spPr/>
    </dgm:pt>
    <dgm:pt modelId="{4D7A571D-C13F-41E3-9D0A-714DA8CE4F0F}" type="pres">
      <dgm:prSet presAssocID="{4F23F437-23F5-4AE8-907A-3CCC1F3B9563}" presName="srcNode" presStyleLbl="node1" presStyleIdx="0" presStyleCnt="5"/>
      <dgm:spPr/>
    </dgm:pt>
    <dgm:pt modelId="{00E12915-EC12-410F-BABC-EB550ACE326B}" type="pres">
      <dgm:prSet presAssocID="{4F23F437-23F5-4AE8-907A-3CCC1F3B9563}" presName="conn" presStyleLbl="parChTrans1D2" presStyleIdx="0" presStyleCnt="1"/>
      <dgm:spPr/>
    </dgm:pt>
    <dgm:pt modelId="{3A358BA5-A77A-4918-9661-DFB9FDBBEAD4}" type="pres">
      <dgm:prSet presAssocID="{4F23F437-23F5-4AE8-907A-3CCC1F3B9563}" presName="extraNode" presStyleLbl="node1" presStyleIdx="0" presStyleCnt="5"/>
      <dgm:spPr/>
    </dgm:pt>
    <dgm:pt modelId="{447444EF-14AF-4788-8B38-0652F29AF256}" type="pres">
      <dgm:prSet presAssocID="{4F23F437-23F5-4AE8-907A-3CCC1F3B9563}" presName="dstNode" presStyleLbl="node1" presStyleIdx="0" presStyleCnt="5"/>
      <dgm:spPr/>
    </dgm:pt>
    <dgm:pt modelId="{295CE322-5EBF-4FE9-92EB-F985A0276B02}" type="pres">
      <dgm:prSet presAssocID="{162BCE96-167A-49DA-B57C-5CF9234D118C}" presName="text_1" presStyleLbl="node1" presStyleIdx="0" presStyleCnt="5">
        <dgm:presLayoutVars>
          <dgm:bulletEnabled val="1"/>
        </dgm:presLayoutVars>
      </dgm:prSet>
      <dgm:spPr/>
    </dgm:pt>
    <dgm:pt modelId="{14BAFBD5-1759-46BC-84E5-640AEF8F69C4}" type="pres">
      <dgm:prSet presAssocID="{162BCE96-167A-49DA-B57C-5CF9234D118C}" presName="accent_1" presStyleCnt="0"/>
      <dgm:spPr/>
    </dgm:pt>
    <dgm:pt modelId="{27176F91-B224-4511-921B-BD895E31368C}" type="pres">
      <dgm:prSet presAssocID="{162BCE96-167A-49DA-B57C-5CF9234D118C}" presName="accentRepeatNode" presStyleLbl="solidFgAcc1" presStyleIdx="0" presStyleCnt="5"/>
      <dgm:spPr/>
    </dgm:pt>
    <dgm:pt modelId="{1436133D-EBF7-46DA-9457-B4077163F425}" type="pres">
      <dgm:prSet presAssocID="{1CED45A8-4970-48F7-A2AC-DC3E4D40EA03}" presName="text_2" presStyleLbl="node1" presStyleIdx="1" presStyleCnt="5">
        <dgm:presLayoutVars>
          <dgm:bulletEnabled val="1"/>
        </dgm:presLayoutVars>
      </dgm:prSet>
      <dgm:spPr/>
    </dgm:pt>
    <dgm:pt modelId="{568AF0B7-5987-4802-96AC-7CAF3DA12CBD}" type="pres">
      <dgm:prSet presAssocID="{1CED45A8-4970-48F7-A2AC-DC3E4D40EA03}" presName="accent_2" presStyleCnt="0"/>
      <dgm:spPr/>
    </dgm:pt>
    <dgm:pt modelId="{0D1AFD20-B23F-4D71-8628-CC20FAA50C09}" type="pres">
      <dgm:prSet presAssocID="{1CED45A8-4970-48F7-A2AC-DC3E4D40EA03}" presName="accentRepeatNode" presStyleLbl="solidFgAcc1" presStyleIdx="1" presStyleCnt="5"/>
      <dgm:spPr/>
    </dgm:pt>
    <dgm:pt modelId="{7DC799B2-6A9C-4E10-BD75-47D29DC0F618}" type="pres">
      <dgm:prSet presAssocID="{FF9CAFD0-1832-468F-B2B8-B54F6EA196E8}" presName="text_3" presStyleLbl="node1" presStyleIdx="2" presStyleCnt="5">
        <dgm:presLayoutVars>
          <dgm:bulletEnabled val="1"/>
        </dgm:presLayoutVars>
      </dgm:prSet>
      <dgm:spPr/>
    </dgm:pt>
    <dgm:pt modelId="{40192F37-23D7-4B51-B6BD-D24DCD25FD38}" type="pres">
      <dgm:prSet presAssocID="{FF9CAFD0-1832-468F-B2B8-B54F6EA196E8}" presName="accent_3" presStyleCnt="0"/>
      <dgm:spPr/>
    </dgm:pt>
    <dgm:pt modelId="{B2869757-6B1B-4003-A28C-C83DFC387D32}" type="pres">
      <dgm:prSet presAssocID="{FF9CAFD0-1832-468F-B2B8-B54F6EA196E8}" presName="accentRepeatNode" presStyleLbl="solidFgAcc1" presStyleIdx="2" presStyleCnt="5"/>
      <dgm:spPr/>
    </dgm:pt>
    <dgm:pt modelId="{9C5EAC50-A5B6-45C8-9A07-57018102805C}" type="pres">
      <dgm:prSet presAssocID="{EEC94B34-67A2-40F2-B7BB-4CBB20396357}" presName="text_4" presStyleLbl="node1" presStyleIdx="3" presStyleCnt="5">
        <dgm:presLayoutVars>
          <dgm:bulletEnabled val="1"/>
        </dgm:presLayoutVars>
      </dgm:prSet>
      <dgm:spPr/>
    </dgm:pt>
    <dgm:pt modelId="{7FBCBB13-8425-4408-80B7-459658E03BB6}" type="pres">
      <dgm:prSet presAssocID="{EEC94B34-67A2-40F2-B7BB-4CBB20396357}" presName="accent_4" presStyleCnt="0"/>
      <dgm:spPr/>
    </dgm:pt>
    <dgm:pt modelId="{8015ADA3-A6A0-4B82-A29A-A60C42514F98}" type="pres">
      <dgm:prSet presAssocID="{EEC94B34-67A2-40F2-B7BB-4CBB20396357}" presName="accentRepeatNode" presStyleLbl="solidFgAcc1" presStyleIdx="3" presStyleCnt="5"/>
      <dgm:spPr/>
    </dgm:pt>
    <dgm:pt modelId="{2DC0A41A-8CF3-4F41-8DA3-42DF1B2C49A3}" type="pres">
      <dgm:prSet presAssocID="{A000126E-AFBA-4952-9A09-C167167CBC6D}" presName="text_5" presStyleLbl="node1" presStyleIdx="4" presStyleCnt="5">
        <dgm:presLayoutVars>
          <dgm:bulletEnabled val="1"/>
        </dgm:presLayoutVars>
      </dgm:prSet>
      <dgm:spPr/>
    </dgm:pt>
    <dgm:pt modelId="{F12B70C5-4279-4A52-BFB7-57EB21E04825}" type="pres">
      <dgm:prSet presAssocID="{A000126E-AFBA-4952-9A09-C167167CBC6D}" presName="accent_5" presStyleCnt="0"/>
      <dgm:spPr/>
    </dgm:pt>
    <dgm:pt modelId="{006F2BDE-139F-42C0-81C8-9524A3993EF7}" type="pres">
      <dgm:prSet presAssocID="{A000126E-AFBA-4952-9A09-C167167CBC6D}" presName="accentRepeatNode" presStyleLbl="solidFgAcc1" presStyleIdx="4" presStyleCnt="5"/>
      <dgm:spPr/>
    </dgm:pt>
  </dgm:ptLst>
  <dgm:cxnLst>
    <dgm:cxn modelId="{CB88BD16-C8F8-4EF8-B9E4-47A3133755B3}" srcId="{4F23F437-23F5-4AE8-907A-3CCC1F3B9563}" destId="{EEC94B34-67A2-40F2-B7BB-4CBB20396357}" srcOrd="3" destOrd="0" parTransId="{1CB10DD7-EF4B-4D76-95DB-623B25E5D857}" sibTransId="{22DB182C-419F-472B-89CB-1711CF6D9AE9}"/>
    <dgm:cxn modelId="{15987619-68C3-4287-B25E-FA0FF57A3E98}" type="presOf" srcId="{A000126E-AFBA-4952-9A09-C167167CBC6D}" destId="{2DC0A41A-8CF3-4F41-8DA3-42DF1B2C49A3}" srcOrd="0" destOrd="0" presId="urn:microsoft.com/office/officeart/2008/layout/VerticalCurvedList"/>
    <dgm:cxn modelId="{773B1C36-CDD3-4AF8-91A0-CDCB76C4A31F}" type="presOf" srcId="{FF9CAFD0-1832-468F-B2B8-B54F6EA196E8}" destId="{7DC799B2-6A9C-4E10-BD75-47D29DC0F618}" srcOrd="0" destOrd="0" presId="urn:microsoft.com/office/officeart/2008/layout/VerticalCurvedList"/>
    <dgm:cxn modelId="{CFBC8366-B361-41D2-B22A-34968ECEFA75}" srcId="{4F23F437-23F5-4AE8-907A-3CCC1F3B9563}" destId="{162BCE96-167A-49DA-B57C-5CF9234D118C}" srcOrd="0" destOrd="0" parTransId="{CBCD992B-9BFD-4307-9706-F752DB35184C}" sibTransId="{2C49DAB4-035B-4BC8-9259-C3353C3DA87E}"/>
    <dgm:cxn modelId="{9D0F959F-28F5-4126-909A-13132AC22155}" type="presOf" srcId="{1CED45A8-4970-48F7-A2AC-DC3E4D40EA03}" destId="{1436133D-EBF7-46DA-9457-B4077163F425}" srcOrd="0" destOrd="0" presId="urn:microsoft.com/office/officeart/2008/layout/VerticalCurvedList"/>
    <dgm:cxn modelId="{64E0E0A2-7BF3-4BB9-AD00-6CED4AB43361}" type="presOf" srcId="{162BCE96-167A-49DA-B57C-5CF9234D118C}" destId="{295CE322-5EBF-4FE9-92EB-F985A0276B02}" srcOrd="0" destOrd="0" presId="urn:microsoft.com/office/officeart/2008/layout/VerticalCurvedList"/>
    <dgm:cxn modelId="{9637D2C3-0269-4A36-9820-AADF53F9336E}" srcId="{4F23F437-23F5-4AE8-907A-3CCC1F3B9563}" destId="{FF9CAFD0-1832-468F-B2B8-B54F6EA196E8}" srcOrd="2" destOrd="0" parTransId="{E3540A47-0F40-4ACE-9815-8664ACE76512}" sibTransId="{758E3340-DDB8-473B-AC39-5497BC429318}"/>
    <dgm:cxn modelId="{B7CC47C9-C212-4511-B94D-E25A63647CD0}" srcId="{4F23F437-23F5-4AE8-907A-3CCC1F3B9563}" destId="{A000126E-AFBA-4952-9A09-C167167CBC6D}" srcOrd="4" destOrd="0" parTransId="{FD745B1B-EA01-414B-85BB-8196A0A0912B}" sibTransId="{A92CEC12-F45E-4DFD-875A-C0911B00FFB4}"/>
    <dgm:cxn modelId="{E1E74AD9-498F-4655-A8B4-580557AD46F5}" srcId="{4F23F437-23F5-4AE8-907A-3CCC1F3B9563}" destId="{1CED45A8-4970-48F7-A2AC-DC3E4D40EA03}" srcOrd="1" destOrd="0" parTransId="{1DB05285-8A26-451C-8EE1-6E11F7BE397F}" sibTransId="{87A89A18-960E-41E4-BCF2-B25742D15B2E}"/>
    <dgm:cxn modelId="{0CBE62E6-AA85-4444-8956-BA32DE78CED7}" type="presOf" srcId="{EEC94B34-67A2-40F2-B7BB-4CBB20396357}" destId="{9C5EAC50-A5B6-45C8-9A07-57018102805C}" srcOrd="0" destOrd="0" presId="urn:microsoft.com/office/officeart/2008/layout/VerticalCurvedList"/>
    <dgm:cxn modelId="{B86E46E9-6D45-44B7-87A5-780BE6080A57}" type="presOf" srcId="{4F23F437-23F5-4AE8-907A-3CCC1F3B9563}" destId="{7FA45D44-B2C4-4498-82E4-2C593349D9DA}" srcOrd="0" destOrd="0" presId="urn:microsoft.com/office/officeart/2008/layout/VerticalCurvedList"/>
    <dgm:cxn modelId="{3EAEF9FD-6DF8-46E4-9477-3CBC88FAC6F5}" type="presOf" srcId="{2C49DAB4-035B-4BC8-9259-C3353C3DA87E}" destId="{00E12915-EC12-410F-BABC-EB550ACE326B}" srcOrd="0" destOrd="0" presId="urn:microsoft.com/office/officeart/2008/layout/VerticalCurvedList"/>
    <dgm:cxn modelId="{AEFAC7AD-E337-4C85-86F8-E0F52AAD9091}" type="presParOf" srcId="{7FA45D44-B2C4-4498-82E4-2C593349D9DA}" destId="{AAF51239-3EF0-4BAA-BCEE-ECB22DF21972}" srcOrd="0" destOrd="0" presId="urn:microsoft.com/office/officeart/2008/layout/VerticalCurvedList"/>
    <dgm:cxn modelId="{616E71EE-63F9-404D-ABF7-B1A7C77FB1B4}" type="presParOf" srcId="{AAF51239-3EF0-4BAA-BCEE-ECB22DF21972}" destId="{7FF97471-01E7-435E-BD28-4DAB0F70FE54}" srcOrd="0" destOrd="0" presId="urn:microsoft.com/office/officeart/2008/layout/VerticalCurvedList"/>
    <dgm:cxn modelId="{8B89803E-4251-4B53-90C3-81BD09A6065E}" type="presParOf" srcId="{7FF97471-01E7-435E-BD28-4DAB0F70FE54}" destId="{4D7A571D-C13F-41E3-9D0A-714DA8CE4F0F}" srcOrd="0" destOrd="0" presId="urn:microsoft.com/office/officeart/2008/layout/VerticalCurvedList"/>
    <dgm:cxn modelId="{EB49D1A3-FEF5-4BFC-A33E-47DAD30E3FBD}" type="presParOf" srcId="{7FF97471-01E7-435E-BD28-4DAB0F70FE54}" destId="{00E12915-EC12-410F-BABC-EB550ACE326B}" srcOrd="1" destOrd="0" presId="urn:microsoft.com/office/officeart/2008/layout/VerticalCurvedList"/>
    <dgm:cxn modelId="{4441B88C-4D44-4BEE-8A25-82271FB8ADB4}" type="presParOf" srcId="{7FF97471-01E7-435E-BD28-4DAB0F70FE54}" destId="{3A358BA5-A77A-4918-9661-DFB9FDBBEAD4}" srcOrd="2" destOrd="0" presId="urn:microsoft.com/office/officeart/2008/layout/VerticalCurvedList"/>
    <dgm:cxn modelId="{7CE60F45-B1C5-4CB5-ABFC-516EBD194AF4}" type="presParOf" srcId="{7FF97471-01E7-435E-BD28-4DAB0F70FE54}" destId="{447444EF-14AF-4788-8B38-0652F29AF256}" srcOrd="3" destOrd="0" presId="urn:microsoft.com/office/officeart/2008/layout/VerticalCurvedList"/>
    <dgm:cxn modelId="{ED14F104-FB65-4673-8EE3-E2DF46CB9395}" type="presParOf" srcId="{AAF51239-3EF0-4BAA-BCEE-ECB22DF21972}" destId="{295CE322-5EBF-4FE9-92EB-F985A0276B02}" srcOrd="1" destOrd="0" presId="urn:microsoft.com/office/officeart/2008/layout/VerticalCurvedList"/>
    <dgm:cxn modelId="{0977E98A-1FF1-4E9C-AF95-12BEACAB9DC3}" type="presParOf" srcId="{AAF51239-3EF0-4BAA-BCEE-ECB22DF21972}" destId="{14BAFBD5-1759-46BC-84E5-640AEF8F69C4}" srcOrd="2" destOrd="0" presId="urn:microsoft.com/office/officeart/2008/layout/VerticalCurvedList"/>
    <dgm:cxn modelId="{AB1092DF-8F7A-4591-915F-D57E19A5E6F7}" type="presParOf" srcId="{14BAFBD5-1759-46BC-84E5-640AEF8F69C4}" destId="{27176F91-B224-4511-921B-BD895E31368C}" srcOrd="0" destOrd="0" presId="urn:microsoft.com/office/officeart/2008/layout/VerticalCurvedList"/>
    <dgm:cxn modelId="{B76F3CA1-E4C0-49DD-95D2-A3C8988AEEAE}" type="presParOf" srcId="{AAF51239-3EF0-4BAA-BCEE-ECB22DF21972}" destId="{1436133D-EBF7-46DA-9457-B4077163F425}" srcOrd="3" destOrd="0" presId="urn:microsoft.com/office/officeart/2008/layout/VerticalCurvedList"/>
    <dgm:cxn modelId="{BD90DCD2-B403-4FAD-9345-629B619424F1}" type="presParOf" srcId="{AAF51239-3EF0-4BAA-BCEE-ECB22DF21972}" destId="{568AF0B7-5987-4802-96AC-7CAF3DA12CBD}" srcOrd="4" destOrd="0" presId="urn:microsoft.com/office/officeart/2008/layout/VerticalCurvedList"/>
    <dgm:cxn modelId="{A9FEECBE-0959-463C-931D-AB3567B78CBC}" type="presParOf" srcId="{568AF0B7-5987-4802-96AC-7CAF3DA12CBD}" destId="{0D1AFD20-B23F-4D71-8628-CC20FAA50C09}" srcOrd="0" destOrd="0" presId="urn:microsoft.com/office/officeart/2008/layout/VerticalCurvedList"/>
    <dgm:cxn modelId="{F8ACF626-5C23-453E-999D-A7E978CC5B2C}" type="presParOf" srcId="{AAF51239-3EF0-4BAA-BCEE-ECB22DF21972}" destId="{7DC799B2-6A9C-4E10-BD75-47D29DC0F618}" srcOrd="5" destOrd="0" presId="urn:microsoft.com/office/officeart/2008/layout/VerticalCurvedList"/>
    <dgm:cxn modelId="{7BE4EC2D-F4D4-4166-B353-B48BDDA51718}" type="presParOf" srcId="{AAF51239-3EF0-4BAA-BCEE-ECB22DF21972}" destId="{40192F37-23D7-4B51-B6BD-D24DCD25FD38}" srcOrd="6" destOrd="0" presId="urn:microsoft.com/office/officeart/2008/layout/VerticalCurvedList"/>
    <dgm:cxn modelId="{29A81CDE-C8E3-4C4E-9D0F-935A7AB8F635}" type="presParOf" srcId="{40192F37-23D7-4B51-B6BD-D24DCD25FD38}" destId="{B2869757-6B1B-4003-A28C-C83DFC387D32}" srcOrd="0" destOrd="0" presId="urn:microsoft.com/office/officeart/2008/layout/VerticalCurvedList"/>
    <dgm:cxn modelId="{B99D8FEF-31CE-4176-BDC3-ECB23D179CC2}" type="presParOf" srcId="{AAF51239-3EF0-4BAA-BCEE-ECB22DF21972}" destId="{9C5EAC50-A5B6-45C8-9A07-57018102805C}" srcOrd="7" destOrd="0" presId="urn:microsoft.com/office/officeart/2008/layout/VerticalCurvedList"/>
    <dgm:cxn modelId="{29DC440F-BEEC-4AD5-B4BD-ADA437A55675}" type="presParOf" srcId="{AAF51239-3EF0-4BAA-BCEE-ECB22DF21972}" destId="{7FBCBB13-8425-4408-80B7-459658E03BB6}" srcOrd="8" destOrd="0" presId="urn:microsoft.com/office/officeart/2008/layout/VerticalCurvedList"/>
    <dgm:cxn modelId="{839432E7-0FC6-43E4-B179-06F6BAF5E618}" type="presParOf" srcId="{7FBCBB13-8425-4408-80B7-459658E03BB6}" destId="{8015ADA3-A6A0-4B82-A29A-A60C42514F98}" srcOrd="0" destOrd="0" presId="urn:microsoft.com/office/officeart/2008/layout/VerticalCurvedList"/>
    <dgm:cxn modelId="{FC9347E4-6020-4798-BE06-482FB3D079B0}" type="presParOf" srcId="{AAF51239-3EF0-4BAA-BCEE-ECB22DF21972}" destId="{2DC0A41A-8CF3-4F41-8DA3-42DF1B2C49A3}" srcOrd="9" destOrd="0" presId="urn:microsoft.com/office/officeart/2008/layout/VerticalCurvedList"/>
    <dgm:cxn modelId="{0E5D9149-47BC-4F1E-A441-EA45D56DE0B8}" type="presParOf" srcId="{AAF51239-3EF0-4BAA-BCEE-ECB22DF21972}" destId="{F12B70C5-4279-4A52-BFB7-57EB21E04825}" srcOrd="10" destOrd="0" presId="urn:microsoft.com/office/officeart/2008/layout/VerticalCurvedList"/>
    <dgm:cxn modelId="{EC7CB8D8-E887-4131-9E4B-DE24B17D2528}" type="presParOf" srcId="{F12B70C5-4279-4A52-BFB7-57EB21E04825}" destId="{006F2BDE-139F-42C0-81C8-9524A3993E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23F437-23F5-4AE8-907A-3CCC1F3B956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162BCE96-167A-49DA-B57C-5CF9234D118C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Conocer el caso a profundidad</a:t>
          </a:r>
        </a:p>
      </dgm:t>
    </dgm:pt>
    <dgm:pt modelId="{CBCD992B-9BFD-4307-9706-F752DB35184C}" type="parTrans" cxnId="{CFBC8366-B361-41D2-B22A-34968ECEFA75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2C49DAB4-035B-4BC8-9259-C3353C3DA87E}" type="sibTrans" cxnId="{CFBC8366-B361-41D2-B22A-34968ECEFA75}">
      <dgm:prSet/>
      <dgm:spPr/>
      <dgm:t>
        <a:bodyPr/>
        <a:lstStyle/>
        <a:p>
          <a:endParaRPr lang="es-PE">
            <a:solidFill>
              <a:srgbClr val="000000"/>
            </a:solidFill>
          </a:endParaRPr>
        </a:p>
      </dgm:t>
    </dgm:pt>
    <dgm:pt modelId="{857CDD01-D9F9-4878-82B5-35A15FF0C192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Involucrarme y sensibilizar a la familia</a:t>
          </a:r>
        </a:p>
      </dgm:t>
    </dgm:pt>
    <dgm:pt modelId="{47113FC2-F0AE-4BD8-841D-59D2CE99B94E}" type="parTrans" cxnId="{F66A027C-750E-4CCE-81B2-F2B9C6C2A669}">
      <dgm:prSet/>
      <dgm:spPr/>
    </dgm:pt>
    <dgm:pt modelId="{904BDA2C-33F3-4E6A-9FE0-19A0D5257628}" type="sibTrans" cxnId="{F66A027C-750E-4CCE-81B2-F2B9C6C2A669}">
      <dgm:prSet/>
      <dgm:spPr/>
    </dgm:pt>
    <dgm:pt modelId="{C64EBB74-14DF-4D0E-AFBA-B0BF51A3DB81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Sensibilizar a mi aula</a:t>
          </a:r>
        </a:p>
      </dgm:t>
    </dgm:pt>
    <dgm:pt modelId="{0ACBA846-567C-4205-AEFC-54B6FD6AB066}" type="parTrans" cxnId="{F7ECF328-5C71-4352-8055-5AA97EA96D4B}">
      <dgm:prSet/>
      <dgm:spPr/>
    </dgm:pt>
    <dgm:pt modelId="{44304AA6-942F-49C4-9D36-0A32C138B874}" type="sibTrans" cxnId="{F7ECF328-5C71-4352-8055-5AA97EA96D4B}">
      <dgm:prSet/>
      <dgm:spPr/>
    </dgm:pt>
    <dgm:pt modelId="{1263CCC5-1F5D-43E5-955B-178B936874C1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Sensibilizar a los padres de mi aula</a:t>
          </a:r>
        </a:p>
      </dgm:t>
    </dgm:pt>
    <dgm:pt modelId="{F5BEBFDC-F66C-4DF6-8F33-FFD31EE8E5EB}" type="parTrans" cxnId="{E4BE9DFB-CBB1-44AE-881E-5A1C053554BD}">
      <dgm:prSet/>
      <dgm:spPr/>
    </dgm:pt>
    <dgm:pt modelId="{64955266-544B-4467-BA84-6DAABF4A8AA4}" type="sibTrans" cxnId="{E4BE9DFB-CBB1-44AE-881E-5A1C053554BD}">
      <dgm:prSet/>
      <dgm:spPr/>
    </dgm:pt>
    <dgm:pt modelId="{D9AF2D14-5FA0-4F0E-BADB-22B5025E07B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Exigir participación activa de los especialistas</a:t>
          </a:r>
        </a:p>
      </dgm:t>
    </dgm:pt>
    <dgm:pt modelId="{0CA006FD-B19C-4A60-A924-FC626B48D123}" type="parTrans" cxnId="{502066A8-0927-4A22-B642-16380F3A05A5}">
      <dgm:prSet/>
      <dgm:spPr/>
    </dgm:pt>
    <dgm:pt modelId="{F3FE3D50-B8FC-456E-B06F-BBA4AB0A7291}" type="sibTrans" cxnId="{502066A8-0927-4A22-B642-16380F3A05A5}">
      <dgm:prSet/>
      <dgm:spPr/>
    </dgm:pt>
    <dgm:pt modelId="{E95E5FAD-4D18-42A1-8514-731AD90FD7F4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dirty="0">
              <a:solidFill>
                <a:srgbClr val="000000"/>
              </a:solidFill>
            </a:rPr>
            <a:t>Exigir entrenamiento</a:t>
          </a:r>
        </a:p>
      </dgm:t>
    </dgm:pt>
    <dgm:pt modelId="{2E6BAD02-8CF5-4E2C-AA35-A02B2F3852A1}" type="parTrans" cxnId="{62857210-2547-4184-9675-63EE9C3787AA}">
      <dgm:prSet/>
      <dgm:spPr/>
    </dgm:pt>
    <dgm:pt modelId="{6EAFB5F2-4687-4DBF-BC3B-CCC0C71F44D8}" type="sibTrans" cxnId="{62857210-2547-4184-9675-63EE9C3787AA}">
      <dgm:prSet/>
      <dgm:spPr/>
    </dgm:pt>
    <dgm:pt modelId="{7FA45D44-B2C4-4498-82E4-2C593349D9DA}" type="pres">
      <dgm:prSet presAssocID="{4F23F437-23F5-4AE8-907A-3CCC1F3B9563}" presName="Name0" presStyleCnt="0">
        <dgm:presLayoutVars>
          <dgm:chMax val="7"/>
          <dgm:chPref val="7"/>
          <dgm:dir/>
        </dgm:presLayoutVars>
      </dgm:prSet>
      <dgm:spPr/>
    </dgm:pt>
    <dgm:pt modelId="{AAF51239-3EF0-4BAA-BCEE-ECB22DF21972}" type="pres">
      <dgm:prSet presAssocID="{4F23F437-23F5-4AE8-907A-3CCC1F3B9563}" presName="Name1" presStyleCnt="0"/>
      <dgm:spPr/>
    </dgm:pt>
    <dgm:pt modelId="{7FF97471-01E7-435E-BD28-4DAB0F70FE54}" type="pres">
      <dgm:prSet presAssocID="{4F23F437-23F5-4AE8-907A-3CCC1F3B9563}" presName="cycle" presStyleCnt="0"/>
      <dgm:spPr/>
    </dgm:pt>
    <dgm:pt modelId="{4D7A571D-C13F-41E3-9D0A-714DA8CE4F0F}" type="pres">
      <dgm:prSet presAssocID="{4F23F437-23F5-4AE8-907A-3CCC1F3B9563}" presName="srcNode" presStyleLbl="node1" presStyleIdx="0" presStyleCnt="6"/>
      <dgm:spPr/>
    </dgm:pt>
    <dgm:pt modelId="{00E12915-EC12-410F-BABC-EB550ACE326B}" type="pres">
      <dgm:prSet presAssocID="{4F23F437-23F5-4AE8-907A-3CCC1F3B9563}" presName="conn" presStyleLbl="parChTrans1D2" presStyleIdx="0" presStyleCnt="1"/>
      <dgm:spPr/>
    </dgm:pt>
    <dgm:pt modelId="{3A358BA5-A77A-4918-9661-DFB9FDBBEAD4}" type="pres">
      <dgm:prSet presAssocID="{4F23F437-23F5-4AE8-907A-3CCC1F3B9563}" presName="extraNode" presStyleLbl="node1" presStyleIdx="0" presStyleCnt="6"/>
      <dgm:spPr/>
    </dgm:pt>
    <dgm:pt modelId="{447444EF-14AF-4788-8B38-0652F29AF256}" type="pres">
      <dgm:prSet presAssocID="{4F23F437-23F5-4AE8-907A-3CCC1F3B9563}" presName="dstNode" presStyleLbl="node1" presStyleIdx="0" presStyleCnt="6"/>
      <dgm:spPr/>
    </dgm:pt>
    <dgm:pt modelId="{295CE322-5EBF-4FE9-92EB-F985A0276B02}" type="pres">
      <dgm:prSet presAssocID="{162BCE96-167A-49DA-B57C-5CF9234D118C}" presName="text_1" presStyleLbl="node1" presStyleIdx="0" presStyleCnt="6">
        <dgm:presLayoutVars>
          <dgm:bulletEnabled val="1"/>
        </dgm:presLayoutVars>
      </dgm:prSet>
      <dgm:spPr/>
    </dgm:pt>
    <dgm:pt modelId="{14BAFBD5-1759-46BC-84E5-640AEF8F69C4}" type="pres">
      <dgm:prSet presAssocID="{162BCE96-167A-49DA-B57C-5CF9234D118C}" presName="accent_1" presStyleCnt="0"/>
      <dgm:spPr/>
    </dgm:pt>
    <dgm:pt modelId="{27176F91-B224-4511-921B-BD895E31368C}" type="pres">
      <dgm:prSet presAssocID="{162BCE96-167A-49DA-B57C-5CF9234D118C}" presName="accentRepeatNode" presStyleLbl="solidFgAcc1" presStyleIdx="0" presStyleCnt="6"/>
      <dgm:spPr/>
    </dgm:pt>
    <dgm:pt modelId="{0D377160-227E-4801-921B-A557D91A1AAB}" type="pres">
      <dgm:prSet presAssocID="{857CDD01-D9F9-4878-82B5-35A15FF0C192}" presName="text_2" presStyleLbl="node1" presStyleIdx="1" presStyleCnt="6">
        <dgm:presLayoutVars>
          <dgm:bulletEnabled val="1"/>
        </dgm:presLayoutVars>
      </dgm:prSet>
      <dgm:spPr/>
    </dgm:pt>
    <dgm:pt modelId="{50634C05-7AEC-479A-9C92-424B18983D77}" type="pres">
      <dgm:prSet presAssocID="{857CDD01-D9F9-4878-82B5-35A15FF0C192}" presName="accent_2" presStyleCnt="0"/>
      <dgm:spPr/>
    </dgm:pt>
    <dgm:pt modelId="{AD51DA41-08DD-47D5-8BE0-AAF2F4D35D7A}" type="pres">
      <dgm:prSet presAssocID="{857CDD01-D9F9-4878-82B5-35A15FF0C192}" presName="accentRepeatNode" presStyleLbl="solidFgAcc1" presStyleIdx="1" presStyleCnt="6"/>
      <dgm:spPr/>
    </dgm:pt>
    <dgm:pt modelId="{323EE1F6-80F8-4ECC-A9A4-2FD03E17C4A5}" type="pres">
      <dgm:prSet presAssocID="{C64EBB74-14DF-4D0E-AFBA-B0BF51A3DB81}" presName="text_3" presStyleLbl="node1" presStyleIdx="2" presStyleCnt="6">
        <dgm:presLayoutVars>
          <dgm:bulletEnabled val="1"/>
        </dgm:presLayoutVars>
      </dgm:prSet>
      <dgm:spPr/>
    </dgm:pt>
    <dgm:pt modelId="{A868AC4B-935B-4CB9-A5A5-6D51712B0E7D}" type="pres">
      <dgm:prSet presAssocID="{C64EBB74-14DF-4D0E-AFBA-B0BF51A3DB81}" presName="accent_3" presStyleCnt="0"/>
      <dgm:spPr/>
    </dgm:pt>
    <dgm:pt modelId="{7667DBC4-7565-4FFB-9344-F8E559306A76}" type="pres">
      <dgm:prSet presAssocID="{C64EBB74-14DF-4D0E-AFBA-B0BF51A3DB81}" presName="accentRepeatNode" presStyleLbl="solidFgAcc1" presStyleIdx="2" presStyleCnt="6"/>
      <dgm:spPr/>
    </dgm:pt>
    <dgm:pt modelId="{544EAAAE-D3A8-4439-A0B0-17E3830A5786}" type="pres">
      <dgm:prSet presAssocID="{1263CCC5-1F5D-43E5-955B-178B936874C1}" presName="text_4" presStyleLbl="node1" presStyleIdx="3" presStyleCnt="6">
        <dgm:presLayoutVars>
          <dgm:bulletEnabled val="1"/>
        </dgm:presLayoutVars>
      </dgm:prSet>
      <dgm:spPr/>
    </dgm:pt>
    <dgm:pt modelId="{1B40D062-5171-45E8-B23B-7E5571046E8D}" type="pres">
      <dgm:prSet presAssocID="{1263CCC5-1F5D-43E5-955B-178B936874C1}" presName="accent_4" presStyleCnt="0"/>
      <dgm:spPr/>
    </dgm:pt>
    <dgm:pt modelId="{43B76C73-EC7B-4B68-8F09-94BC0ACE0DB1}" type="pres">
      <dgm:prSet presAssocID="{1263CCC5-1F5D-43E5-955B-178B936874C1}" presName="accentRepeatNode" presStyleLbl="solidFgAcc1" presStyleIdx="3" presStyleCnt="6"/>
      <dgm:spPr/>
    </dgm:pt>
    <dgm:pt modelId="{5E08C317-BBFB-4621-84CC-88F81D65E9FB}" type="pres">
      <dgm:prSet presAssocID="{D9AF2D14-5FA0-4F0E-BADB-22B5025E07BB}" presName="text_5" presStyleLbl="node1" presStyleIdx="4" presStyleCnt="6">
        <dgm:presLayoutVars>
          <dgm:bulletEnabled val="1"/>
        </dgm:presLayoutVars>
      </dgm:prSet>
      <dgm:spPr/>
    </dgm:pt>
    <dgm:pt modelId="{A3D62455-810E-42EF-832B-6D3590CE7BCC}" type="pres">
      <dgm:prSet presAssocID="{D9AF2D14-5FA0-4F0E-BADB-22B5025E07BB}" presName="accent_5" presStyleCnt="0"/>
      <dgm:spPr/>
    </dgm:pt>
    <dgm:pt modelId="{834510CA-6310-4400-9622-68BCB9A43B2A}" type="pres">
      <dgm:prSet presAssocID="{D9AF2D14-5FA0-4F0E-BADB-22B5025E07BB}" presName="accentRepeatNode" presStyleLbl="solidFgAcc1" presStyleIdx="4" presStyleCnt="6"/>
      <dgm:spPr/>
    </dgm:pt>
    <dgm:pt modelId="{A021FF84-ED9D-4258-ADD6-AA4360F1488A}" type="pres">
      <dgm:prSet presAssocID="{E95E5FAD-4D18-42A1-8514-731AD90FD7F4}" presName="text_6" presStyleLbl="node1" presStyleIdx="5" presStyleCnt="6">
        <dgm:presLayoutVars>
          <dgm:bulletEnabled val="1"/>
        </dgm:presLayoutVars>
      </dgm:prSet>
      <dgm:spPr/>
    </dgm:pt>
    <dgm:pt modelId="{0E5F5294-82C9-423A-BDDC-48D5A2718B6D}" type="pres">
      <dgm:prSet presAssocID="{E95E5FAD-4D18-42A1-8514-731AD90FD7F4}" presName="accent_6" presStyleCnt="0"/>
      <dgm:spPr/>
    </dgm:pt>
    <dgm:pt modelId="{5D4645E5-14E5-49D5-9D9A-D9B6BB45DA63}" type="pres">
      <dgm:prSet presAssocID="{E95E5FAD-4D18-42A1-8514-731AD90FD7F4}" presName="accentRepeatNode" presStyleLbl="solidFgAcc1" presStyleIdx="5" presStyleCnt="6"/>
      <dgm:spPr/>
    </dgm:pt>
  </dgm:ptLst>
  <dgm:cxnLst>
    <dgm:cxn modelId="{62857210-2547-4184-9675-63EE9C3787AA}" srcId="{4F23F437-23F5-4AE8-907A-3CCC1F3B9563}" destId="{E95E5FAD-4D18-42A1-8514-731AD90FD7F4}" srcOrd="5" destOrd="0" parTransId="{2E6BAD02-8CF5-4E2C-AA35-A02B2F3852A1}" sibTransId="{6EAFB5F2-4687-4DBF-BC3B-CCC0C71F44D8}"/>
    <dgm:cxn modelId="{F7ECF328-5C71-4352-8055-5AA97EA96D4B}" srcId="{4F23F437-23F5-4AE8-907A-3CCC1F3B9563}" destId="{C64EBB74-14DF-4D0E-AFBA-B0BF51A3DB81}" srcOrd="2" destOrd="0" parTransId="{0ACBA846-567C-4205-AEFC-54B6FD6AB066}" sibTransId="{44304AA6-942F-49C4-9D36-0A32C138B874}"/>
    <dgm:cxn modelId="{CFBC8366-B361-41D2-B22A-34968ECEFA75}" srcId="{4F23F437-23F5-4AE8-907A-3CCC1F3B9563}" destId="{162BCE96-167A-49DA-B57C-5CF9234D118C}" srcOrd="0" destOrd="0" parTransId="{CBCD992B-9BFD-4307-9706-F752DB35184C}" sibTransId="{2C49DAB4-035B-4BC8-9259-C3353C3DA87E}"/>
    <dgm:cxn modelId="{2819CB6D-E1E4-40D3-9A03-69837F377709}" type="presOf" srcId="{E95E5FAD-4D18-42A1-8514-731AD90FD7F4}" destId="{A021FF84-ED9D-4258-ADD6-AA4360F1488A}" srcOrd="0" destOrd="0" presId="urn:microsoft.com/office/officeart/2008/layout/VerticalCurvedList"/>
    <dgm:cxn modelId="{3F80B479-A0CA-41EE-8C73-4D6713A9534A}" type="presOf" srcId="{1263CCC5-1F5D-43E5-955B-178B936874C1}" destId="{544EAAAE-D3A8-4439-A0B0-17E3830A5786}" srcOrd="0" destOrd="0" presId="urn:microsoft.com/office/officeart/2008/layout/VerticalCurvedList"/>
    <dgm:cxn modelId="{F66A027C-750E-4CCE-81B2-F2B9C6C2A669}" srcId="{4F23F437-23F5-4AE8-907A-3CCC1F3B9563}" destId="{857CDD01-D9F9-4878-82B5-35A15FF0C192}" srcOrd="1" destOrd="0" parTransId="{47113FC2-F0AE-4BD8-841D-59D2CE99B94E}" sibTransId="{904BDA2C-33F3-4E6A-9FE0-19A0D5257628}"/>
    <dgm:cxn modelId="{190DB08F-E86C-4CB6-AC70-C65CD8E82DFA}" type="presOf" srcId="{D9AF2D14-5FA0-4F0E-BADB-22B5025E07BB}" destId="{5E08C317-BBFB-4621-84CC-88F81D65E9FB}" srcOrd="0" destOrd="0" presId="urn:microsoft.com/office/officeart/2008/layout/VerticalCurvedList"/>
    <dgm:cxn modelId="{64E0E0A2-7BF3-4BB9-AD00-6CED4AB43361}" type="presOf" srcId="{162BCE96-167A-49DA-B57C-5CF9234D118C}" destId="{295CE322-5EBF-4FE9-92EB-F985A0276B02}" srcOrd="0" destOrd="0" presId="urn:microsoft.com/office/officeart/2008/layout/VerticalCurvedList"/>
    <dgm:cxn modelId="{1B52EAA3-990F-4ED9-A319-BF63D6127956}" type="presOf" srcId="{C64EBB74-14DF-4D0E-AFBA-B0BF51A3DB81}" destId="{323EE1F6-80F8-4ECC-A9A4-2FD03E17C4A5}" srcOrd="0" destOrd="0" presId="urn:microsoft.com/office/officeart/2008/layout/VerticalCurvedList"/>
    <dgm:cxn modelId="{502066A8-0927-4A22-B642-16380F3A05A5}" srcId="{4F23F437-23F5-4AE8-907A-3CCC1F3B9563}" destId="{D9AF2D14-5FA0-4F0E-BADB-22B5025E07BB}" srcOrd="4" destOrd="0" parTransId="{0CA006FD-B19C-4A60-A924-FC626B48D123}" sibTransId="{F3FE3D50-B8FC-456E-B06F-BBA4AB0A7291}"/>
    <dgm:cxn modelId="{30ABBEE1-C27E-4E8F-8912-AFF33C98F62C}" type="presOf" srcId="{857CDD01-D9F9-4878-82B5-35A15FF0C192}" destId="{0D377160-227E-4801-921B-A557D91A1AAB}" srcOrd="0" destOrd="0" presId="urn:microsoft.com/office/officeart/2008/layout/VerticalCurvedList"/>
    <dgm:cxn modelId="{B86E46E9-6D45-44B7-87A5-780BE6080A57}" type="presOf" srcId="{4F23F437-23F5-4AE8-907A-3CCC1F3B9563}" destId="{7FA45D44-B2C4-4498-82E4-2C593349D9DA}" srcOrd="0" destOrd="0" presId="urn:microsoft.com/office/officeart/2008/layout/VerticalCurvedList"/>
    <dgm:cxn modelId="{E4BE9DFB-CBB1-44AE-881E-5A1C053554BD}" srcId="{4F23F437-23F5-4AE8-907A-3CCC1F3B9563}" destId="{1263CCC5-1F5D-43E5-955B-178B936874C1}" srcOrd="3" destOrd="0" parTransId="{F5BEBFDC-F66C-4DF6-8F33-FFD31EE8E5EB}" sibTransId="{64955266-544B-4467-BA84-6DAABF4A8AA4}"/>
    <dgm:cxn modelId="{3EAEF9FD-6DF8-46E4-9477-3CBC88FAC6F5}" type="presOf" srcId="{2C49DAB4-035B-4BC8-9259-C3353C3DA87E}" destId="{00E12915-EC12-410F-BABC-EB550ACE326B}" srcOrd="0" destOrd="0" presId="urn:microsoft.com/office/officeart/2008/layout/VerticalCurvedList"/>
    <dgm:cxn modelId="{AEFAC7AD-E337-4C85-86F8-E0F52AAD9091}" type="presParOf" srcId="{7FA45D44-B2C4-4498-82E4-2C593349D9DA}" destId="{AAF51239-3EF0-4BAA-BCEE-ECB22DF21972}" srcOrd="0" destOrd="0" presId="urn:microsoft.com/office/officeart/2008/layout/VerticalCurvedList"/>
    <dgm:cxn modelId="{616E71EE-63F9-404D-ABF7-B1A7C77FB1B4}" type="presParOf" srcId="{AAF51239-3EF0-4BAA-BCEE-ECB22DF21972}" destId="{7FF97471-01E7-435E-BD28-4DAB0F70FE54}" srcOrd="0" destOrd="0" presId="urn:microsoft.com/office/officeart/2008/layout/VerticalCurvedList"/>
    <dgm:cxn modelId="{8B89803E-4251-4B53-90C3-81BD09A6065E}" type="presParOf" srcId="{7FF97471-01E7-435E-BD28-4DAB0F70FE54}" destId="{4D7A571D-C13F-41E3-9D0A-714DA8CE4F0F}" srcOrd="0" destOrd="0" presId="urn:microsoft.com/office/officeart/2008/layout/VerticalCurvedList"/>
    <dgm:cxn modelId="{EB49D1A3-FEF5-4BFC-A33E-47DAD30E3FBD}" type="presParOf" srcId="{7FF97471-01E7-435E-BD28-4DAB0F70FE54}" destId="{00E12915-EC12-410F-BABC-EB550ACE326B}" srcOrd="1" destOrd="0" presId="urn:microsoft.com/office/officeart/2008/layout/VerticalCurvedList"/>
    <dgm:cxn modelId="{4441B88C-4D44-4BEE-8A25-82271FB8ADB4}" type="presParOf" srcId="{7FF97471-01E7-435E-BD28-4DAB0F70FE54}" destId="{3A358BA5-A77A-4918-9661-DFB9FDBBEAD4}" srcOrd="2" destOrd="0" presId="urn:microsoft.com/office/officeart/2008/layout/VerticalCurvedList"/>
    <dgm:cxn modelId="{7CE60F45-B1C5-4CB5-ABFC-516EBD194AF4}" type="presParOf" srcId="{7FF97471-01E7-435E-BD28-4DAB0F70FE54}" destId="{447444EF-14AF-4788-8B38-0652F29AF256}" srcOrd="3" destOrd="0" presId="urn:microsoft.com/office/officeart/2008/layout/VerticalCurvedList"/>
    <dgm:cxn modelId="{ED14F104-FB65-4673-8EE3-E2DF46CB9395}" type="presParOf" srcId="{AAF51239-3EF0-4BAA-BCEE-ECB22DF21972}" destId="{295CE322-5EBF-4FE9-92EB-F985A0276B02}" srcOrd="1" destOrd="0" presId="urn:microsoft.com/office/officeart/2008/layout/VerticalCurvedList"/>
    <dgm:cxn modelId="{0977E98A-1FF1-4E9C-AF95-12BEACAB9DC3}" type="presParOf" srcId="{AAF51239-3EF0-4BAA-BCEE-ECB22DF21972}" destId="{14BAFBD5-1759-46BC-84E5-640AEF8F69C4}" srcOrd="2" destOrd="0" presId="urn:microsoft.com/office/officeart/2008/layout/VerticalCurvedList"/>
    <dgm:cxn modelId="{AB1092DF-8F7A-4591-915F-D57E19A5E6F7}" type="presParOf" srcId="{14BAFBD5-1759-46BC-84E5-640AEF8F69C4}" destId="{27176F91-B224-4511-921B-BD895E31368C}" srcOrd="0" destOrd="0" presId="urn:microsoft.com/office/officeart/2008/layout/VerticalCurvedList"/>
    <dgm:cxn modelId="{74EE6739-01EF-424B-81A4-E8DB2B90DBFC}" type="presParOf" srcId="{AAF51239-3EF0-4BAA-BCEE-ECB22DF21972}" destId="{0D377160-227E-4801-921B-A557D91A1AAB}" srcOrd="3" destOrd="0" presId="urn:microsoft.com/office/officeart/2008/layout/VerticalCurvedList"/>
    <dgm:cxn modelId="{22FFF508-F02C-4530-83D6-63F608CF13DE}" type="presParOf" srcId="{AAF51239-3EF0-4BAA-BCEE-ECB22DF21972}" destId="{50634C05-7AEC-479A-9C92-424B18983D77}" srcOrd="4" destOrd="0" presId="urn:microsoft.com/office/officeart/2008/layout/VerticalCurvedList"/>
    <dgm:cxn modelId="{7096005F-A1BE-411D-BFA9-8611AF49BEEA}" type="presParOf" srcId="{50634C05-7AEC-479A-9C92-424B18983D77}" destId="{AD51DA41-08DD-47D5-8BE0-AAF2F4D35D7A}" srcOrd="0" destOrd="0" presId="urn:microsoft.com/office/officeart/2008/layout/VerticalCurvedList"/>
    <dgm:cxn modelId="{BEBC88E2-139F-4B6A-B268-C7AEFCD96462}" type="presParOf" srcId="{AAF51239-3EF0-4BAA-BCEE-ECB22DF21972}" destId="{323EE1F6-80F8-4ECC-A9A4-2FD03E17C4A5}" srcOrd="5" destOrd="0" presId="urn:microsoft.com/office/officeart/2008/layout/VerticalCurvedList"/>
    <dgm:cxn modelId="{6EE5D2B5-0AF7-4DBD-A463-621037C59B8E}" type="presParOf" srcId="{AAF51239-3EF0-4BAA-BCEE-ECB22DF21972}" destId="{A868AC4B-935B-4CB9-A5A5-6D51712B0E7D}" srcOrd="6" destOrd="0" presId="urn:microsoft.com/office/officeart/2008/layout/VerticalCurvedList"/>
    <dgm:cxn modelId="{E968BAAB-E17D-4745-8E2C-B1C87FB31EF2}" type="presParOf" srcId="{A868AC4B-935B-4CB9-A5A5-6D51712B0E7D}" destId="{7667DBC4-7565-4FFB-9344-F8E559306A76}" srcOrd="0" destOrd="0" presId="urn:microsoft.com/office/officeart/2008/layout/VerticalCurvedList"/>
    <dgm:cxn modelId="{804545CB-4B3B-4B8C-8CB8-10BE814DD80F}" type="presParOf" srcId="{AAF51239-3EF0-4BAA-BCEE-ECB22DF21972}" destId="{544EAAAE-D3A8-4439-A0B0-17E3830A5786}" srcOrd="7" destOrd="0" presId="urn:microsoft.com/office/officeart/2008/layout/VerticalCurvedList"/>
    <dgm:cxn modelId="{2556D01C-54F7-447C-9162-DE90C4FBC0BA}" type="presParOf" srcId="{AAF51239-3EF0-4BAA-BCEE-ECB22DF21972}" destId="{1B40D062-5171-45E8-B23B-7E5571046E8D}" srcOrd="8" destOrd="0" presId="urn:microsoft.com/office/officeart/2008/layout/VerticalCurvedList"/>
    <dgm:cxn modelId="{63EBF093-893C-4FF6-9FAF-A0BF854C4B05}" type="presParOf" srcId="{1B40D062-5171-45E8-B23B-7E5571046E8D}" destId="{43B76C73-EC7B-4B68-8F09-94BC0ACE0DB1}" srcOrd="0" destOrd="0" presId="urn:microsoft.com/office/officeart/2008/layout/VerticalCurvedList"/>
    <dgm:cxn modelId="{EC627307-10F0-420A-86F0-48808DE01D96}" type="presParOf" srcId="{AAF51239-3EF0-4BAA-BCEE-ECB22DF21972}" destId="{5E08C317-BBFB-4621-84CC-88F81D65E9FB}" srcOrd="9" destOrd="0" presId="urn:microsoft.com/office/officeart/2008/layout/VerticalCurvedList"/>
    <dgm:cxn modelId="{FEB2A9F7-58B7-4173-BA7B-931CE6C0D009}" type="presParOf" srcId="{AAF51239-3EF0-4BAA-BCEE-ECB22DF21972}" destId="{A3D62455-810E-42EF-832B-6D3590CE7BCC}" srcOrd="10" destOrd="0" presId="urn:microsoft.com/office/officeart/2008/layout/VerticalCurvedList"/>
    <dgm:cxn modelId="{D5E9D867-A43F-4057-AFE8-58592C6002D8}" type="presParOf" srcId="{A3D62455-810E-42EF-832B-6D3590CE7BCC}" destId="{834510CA-6310-4400-9622-68BCB9A43B2A}" srcOrd="0" destOrd="0" presId="urn:microsoft.com/office/officeart/2008/layout/VerticalCurvedList"/>
    <dgm:cxn modelId="{230D34A6-FD63-4729-9AFF-21CF2428B8EB}" type="presParOf" srcId="{AAF51239-3EF0-4BAA-BCEE-ECB22DF21972}" destId="{A021FF84-ED9D-4258-ADD6-AA4360F1488A}" srcOrd="11" destOrd="0" presId="urn:microsoft.com/office/officeart/2008/layout/VerticalCurvedList"/>
    <dgm:cxn modelId="{090A2A36-AFEE-44D3-BE41-51A2A0D55B41}" type="presParOf" srcId="{AAF51239-3EF0-4BAA-BCEE-ECB22DF21972}" destId="{0E5F5294-82C9-423A-BDDC-48D5A2718B6D}" srcOrd="12" destOrd="0" presId="urn:microsoft.com/office/officeart/2008/layout/VerticalCurvedList"/>
    <dgm:cxn modelId="{B701374B-4EC2-4C8C-B5BC-D859D51B69A8}" type="presParOf" srcId="{0E5F5294-82C9-423A-BDDC-48D5A2718B6D}" destId="{5D4645E5-14E5-49D5-9D9A-D9B6BB45DA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8B94E6-C12B-4BFA-87FA-A18B5C0DC87B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CFA8C2A-3901-4C2A-8A79-F4E860A49F7B}">
      <dgm:prSet phldrT="[Texto]"/>
      <dgm:spPr/>
      <dgm:t>
        <a:bodyPr/>
        <a:lstStyle/>
        <a:p>
          <a:r>
            <a:rPr lang="es-PE" dirty="0"/>
            <a:t>Completa</a:t>
          </a:r>
          <a:endParaRPr lang="en-US" dirty="0"/>
        </a:p>
      </dgm:t>
    </dgm:pt>
    <dgm:pt modelId="{EA9903E9-0611-4078-AEC3-D57615A65FB4}" type="parTrans" cxnId="{054564BF-4620-4566-BF82-DA0140F76EF8}">
      <dgm:prSet/>
      <dgm:spPr/>
      <dgm:t>
        <a:bodyPr/>
        <a:lstStyle/>
        <a:p>
          <a:endParaRPr lang="en-US"/>
        </a:p>
      </dgm:t>
    </dgm:pt>
    <dgm:pt modelId="{760296AD-9E0C-4753-BEF3-CD9BD6EFB8ED}" type="sibTrans" cxnId="{054564BF-4620-4566-BF82-DA0140F76EF8}">
      <dgm:prSet/>
      <dgm:spPr/>
      <dgm:t>
        <a:bodyPr/>
        <a:lstStyle/>
        <a:p>
          <a:endParaRPr lang="en-US"/>
        </a:p>
      </dgm:t>
    </dgm:pt>
    <dgm:pt modelId="{699C29EC-C87F-4155-8489-F7C4E9755A76}">
      <dgm:prSet phldrT="[Texto]"/>
      <dgm:spPr/>
      <dgm:t>
        <a:bodyPr/>
        <a:lstStyle/>
        <a:p>
          <a:r>
            <a:rPr lang="es-PE" dirty="0"/>
            <a:t>Completa con Apoyo</a:t>
          </a:r>
          <a:endParaRPr lang="en-US" dirty="0"/>
        </a:p>
      </dgm:t>
    </dgm:pt>
    <dgm:pt modelId="{836FEA33-92E8-4FD4-9D7F-CB77F32D40F2}" type="parTrans" cxnId="{3C08EA69-64EB-4548-9F19-2A42CC506670}">
      <dgm:prSet/>
      <dgm:spPr/>
      <dgm:t>
        <a:bodyPr/>
        <a:lstStyle/>
        <a:p>
          <a:endParaRPr lang="en-US"/>
        </a:p>
      </dgm:t>
    </dgm:pt>
    <dgm:pt modelId="{7CD89A57-83F6-456C-84D1-EF67ECD976A8}" type="sibTrans" cxnId="{3C08EA69-64EB-4548-9F19-2A42CC506670}">
      <dgm:prSet/>
      <dgm:spPr/>
      <dgm:t>
        <a:bodyPr/>
        <a:lstStyle/>
        <a:p>
          <a:endParaRPr lang="en-US"/>
        </a:p>
      </dgm:t>
    </dgm:pt>
    <dgm:pt modelId="{38F3A0B8-6E82-4CBB-83FE-3F2F5A7E53A7}">
      <dgm:prSet phldrT="[Texto]"/>
      <dgm:spPr/>
      <dgm:t>
        <a:bodyPr/>
        <a:lstStyle/>
        <a:p>
          <a:r>
            <a:rPr lang="es-PE" dirty="0"/>
            <a:t>Parcial</a:t>
          </a:r>
          <a:endParaRPr lang="en-US" dirty="0"/>
        </a:p>
      </dgm:t>
    </dgm:pt>
    <dgm:pt modelId="{0ED64E24-CA51-4415-B2A0-73547F2006DD}" type="parTrans" cxnId="{D42C12D5-B27E-418B-8786-DD206303B336}">
      <dgm:prSet/>
      <dgm:spPr/>
      <dgm:t>
        <a:bodyPr/>
        <a:lstStyle/>
        <a:p>
          <a:endParaRPr lang="en-US"/>
        </a:p>
      </dgm:t>
    </dgm:pt>
    <dgm:pt modelId="{647B35B2-F13E-461F-92F5-9A43248D9915}" type="sibTrans" cxnId="{D42C12D5-B27E-418B-8786-DD206303B336}">
      <dgm:prSet/>
      <dgm:spPr/>
      <dgm:t>
        <a:bodyPr/>
        <a:lstStyle/>
        <a:p>
          <a:endParaRPr lang="en-US"/>
        </a:p>
      </dgm:t>
    </dgm:pt>
    <dgm:pt modelId="{8D05C888-6ADF-4F16-8585-5CE7F85FCBA8}" type="pres">
      <dgm:prSet presAssocID="{6D8B94E6-C12B-4BFA-87FA-A18B5C0DC87B}" presName="Name0" presStyleCnt="0">
        <dgm:presLayoutVars>
          <dgm:dir/>
          <dgm:resizeHandles val="exact"/>
        </dgm:presLayoutVars>
      </dgm:prSet>
      <dgm:spPr/>
    </dgm:pt>
    <dgm:pt modelId="{1CDA83C4-E5B6-42B3-86AA-475BED4AAAEE}" type="pres">
      <dgm:prSet presAssocID="{FCFA8C2A-3901-4C2A-8A79-F4E860A49F7B}" presName="composite" presStyleCnt="0"/>
      <dgm:spPr/>
    </dgm:pt>
    <dgm:pt modelId="{7B34F922-CE23-4DE7-9595-9ACD9D83AC53}" type="pres">
      <dgm:prSet presAssocID="{FCFA8C2A-3901-4C2A-8A79-F4E860A49F7B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189C1DA5-9E4C-43A0-A6EA-E87FEDEA61D6}" type="pres">
      <dgm:prSet presAssocID="{FCFA8C2A-3901-4C2A-8A79-F4E860A49F7B}" presName="wedgeRectCallout1" presStyleLbl="node1" presStyleIdx="0" presStyleCnt="3">
        <dgm:presLayoutVars>
          <dgm:bulletEnabled val="1"/>
        </dgm:presLayoutVars>
      </dgm:prSet>
      <dgm:spPr/>
    </dgm:pt>
    <dgm:pt modelId="{ED091E10-5080-4DD2-AFAB-51A5AF194FCF}" type="pres">
      <dgm:prSet presAssocID="{760296AD-9E0C-4753-BEF3-CD9BD6EFB8ED}" presName="sibTrans" presStyleCnt="0"/>
      <dgm:spPr/>
    </dgm:pt>
    <dgm:pt modelId="{EBB85986-BCE8-43D7-A7FF-5DAC06AFE004}" type="pres">
      <dgm:prSet presAssocID="{699C29EC-C87F-4155-8489-F7C4E9755A76}" presName="composite" presStyleCnt="0"/>
      <dgm:spPr/>
    </dgm:pt>
    <dgm:pt modelId="{4749B352-D9D1-44C0-8E01-4FD80734AF78}" type="pres">
      <dgm:prSet presAssocID="{699C29EC-C87F-4155-8489-F7C4E9755A76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3F7787C2-8F5B-4F82-9D97-6ED7E9FD334D}" type="pres">
      <dgm:prSet presAssocID="{699C29EC-C87F-4155-8489-F7C4E9755A76}" presName="wedgeRectCallout1" presStyleLbl="node1" presStyleIdx="1" presStyleCnt="3">
        <dgm:presLayoutVars>
          <dgm:bulletEnabled val="1"/>
        </dgm:presLayoutVars>
      </dgm:prSet>
      <dgm:spPr/>
    </dgm:pt>
    <dgm:pt modelId="{CC253820-6D3E-4B33-81E9-F7B4DDC1FE66}" type="pres">
      <dgm:prSet presAssocID="{7CD89A57-83F6-456C-84D1-EF67ECD976A8}" presName="sibTrans" presStyleCnt="0"/>
      <dgm:spPr/>
    </dgm:pt>
    <dgm:pt modelId="{85CBBEFA-E64C-497F-9301-973F51CFE6DD}" type="pres">
      <dgm:prSet presAssocID="{38F3A0B8-6E82-4CBB-83FE-3F2F5A7E53A7}" presName="composite" presStyleCnt="0"/>
      <dgm:spPr/>
    </dgm:pt>
    <dgm:pt modelId="{9145EF7D-F3BC-48C1-98FF-9FF1D2089826}" type="pres">
      <dgm:prSet presAssocID="{38F3A0B8-6E82-4CBB-83FE-3F2F5A7E53A7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0BC63B8A-42E5-415F-B821-A49EB2958471}" type="pres">
      <dgm:prSet presAssocID="{38F3A0B8-6E82-4CBB-83FE-3F2F5A7E53A7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3C08EA69-64EB-4548-9F19-2A42CC506670}" srcId="{6D8B94E6-C12B-4BFA-87FA-A18B5C0DC87B}" destId="{699C29EC-C87F-4155-8489-F7C4E9755A76}" srcOrd="1" destOrd="0" parTransId="{836FEA33-92E8-4FD4-9D7F-CB77F32D40F2}" sibTransId="{7CD89A57-83F6-456C-84D1-EF67ECD976A8}"/>
    <dgm:cxn modelId="{E452007E-6928-4575-9A32-5BF10B543A34}" type="presOf" srcId="{699C29EC-C87F-4155-8489-F7C4E9755A76}" destId="{3F7787C2-8F5B-4F82-9D97-6ED7E9FD334D}" srcOrd="0" destOrd="0" presId="urn:microsoft.com/office/officeart/2008/layout/BendingPictureCaptionList"/>
    <dgm:cxn modelId="{DD279BB4-A50A-441C-BC19-95DA5EA79229}" type="presOf" srcId="{FCFA8C2A-3901-4C2A-8A79-F4E860A49F7B}" destId="{189C1DA5-9E4C-43A0-A6EA-E87FEDEA61D6}" srcOrd="0" destOrd="0" presId="urn:microsoft.com/office/officeart/2008/layout/BendingPictureCaptionList"/>
    <dgm:cxn modelId="{054564BF-4620-4566-BF82-DA0140F76EF8}" srcId="{6D8B94E6-C12B-4BFA-87FA-A18B5C0DC87B}" destId="{FCFA8C2A-3901-4C2A-8A79-F4E860A49F7B}" srcOrd="0" destOrd="0" parTransId="{EA9903E9-0611-4078-AEC3-D57615A65FB4}" sibTransId="{760296AD-9E0C-4753-BEF3-CD9BD6EFB8ED}"/>
    <dgm:cxn modelId="{D42C12D5-B27E-418B-8786-DD206303B336}" srcId="{6D8B94E6-C12B-4BFA-87FA-A18B5C0DC87B}" destId="{38F3A0B8-6E82-4CBB-83FE-3F2F5A7E53A7}" srcOrd="2" destOrd="0" parTransId="{0ED64E24-CA51-4415-B2A0-73547F2006DD}" sibTransId="{647B35B2-F13E-461F-92F5-9A43248D9915}"/>
    <dgm:cxn modelId="{708C17D6-C8A8-41C8-82C7-9D50AF740CD2}" type="presOf" srcId="{38F3A0B8-6E82-4CBB-83FE-3F2F5A7E53A7}" destId="{0BC63B8A-42E5-415F-B821-A49EB2958471}" srcOrd="0" destOrd="0" presId="urn:microsoft.com/office/officeart/2008/layout/BendingPictureCaptionList"/>
    <dgm:cxn modelId="{B3BF9FF5-0D11-456F-BF29-0206310107D0}" type="presOf" srcId="{6D8B94E6-C12B-4BFA-87FA-A18B5C0DC87B}" destId="{8D05C888-6ADF-4F16-8585-5CE7F85FCBA8}" srcOrd="0" destOrd="0" presId="urn:microsoft.com/office/officeart/2008/layout/BendingPictureCaptionList"/>
    <dgm:cxn modelId="{0C162711-AF86-4C8F-97C4-4ABB89378217}" type="presParOf" srcId="{8D05C888-6ADF-4F16-8585-5CE7F85FCBA8}" destId="{1CDA83C4-E5B6-42B3-86AA-475BED4AAAEE}" srcOrd="0" destOrd="0" presId="urn:microsoft.com/office/officeart/2008/layout/BendingPictureCaptionList"/>
    <dgm:cxn modelId="{EBB20837-E183-437B-8896-D5DB9831ED77}" type="presParOf" srcId="{1CDA83C4-E5B6-42B3-86AA-475BED4AAAEE}" destId="{7B34F922-CE23-4DE7-9595-9ACD9D83AC53}" srcOrd="0" destOrd="0" presId="urn:microsoft.com/office/officeart/2008/layout/BendingPictureCaptionList"/>
    <dgm:cxn modelId="{A3857FFD-675B-4142-A8F7-84FFC4ED4FEA}" type="presParOf" srcId="{1CDA83C4-E5B6-42B3-86AA-475BED4AAAEE}" destId="{189C1DA5-9E4C-43A0-A6EA-E87FEDEA61D6}" srcOrd="1" destOrd="0" presId="urn:microsoft.com/office/officeart/2008/layout/BendingPictureCaptionList"/>
    <dgm:cxn modelId="{8C153C5A-2759-47CF-95B5-19C84DCCAEB0}" type="presParOf" srcId="{8D05C888-6ADF-4F16-8585-5CE7F85FCBA8}" destId="{ED091E10-5080-4DD2-AFAB-51A5AF194FCF}" srcOrd="1" destOrd="0" presId="urn:microsoft.com/office/officeart/2008/layout/BendingPictureCaptionList"/>
    <dgm:cxn modelId="{399EB149-A7E8-467D-9B96-F7E6E4A0DFF0}" type="presParOf" srcId="{8D05C888-6ADF-4F16-8585-5CE7F85FCBA8}" destId="{EBB85986-BCE8-43D7-A7FF-5DAC06AFE004}" srcOrd="2" destOrd="0" presId="urn:microsoft.com/office/officeart/2008/layout/BendingPictureCaptionList"/>
    <dgm:cxn modelId="{EA9A6E58-0DDD-4C88-93DE-3909C3E649F7}" type="presParOf" srcId="{EBB85986-BCE8-43D7-A7FF-5DAC06AFE004}" destId="{4749B352-D9D1-44C0-8E01-4FD80734AF78}" srcOrd="0" destOrd="0" presId="urn:microsoft.com/office/officeart/2008/layout/BendingPictureCaptionList"/>
    <dgm:cxn modelId="{E092404F-663F-4553-9994-551D2E5E1602}" type="presParOf" srcId="{EBB85986-BCE8-43D7-A7FF-5DAC06AFE004}" destId="{3F7787C2-8F5B-4F82-9D97-6ED7E9FD334D}" srcOrd="1" destOrd="0" presId="urn:microsoft.com/office/officeart/2008/layout/BendingPictureCaptionList"/>
    <dgm:cxn modelId="{FA65D91E-A2FD-49FA-8212-703A886D5178}" type="presParOf" srcId="{8D05C888-6ADF-4F16-8585-5CE7F85FCBA8}" destId="{CC253820-6D3E-4B33-81E9-F7B4DDC1FE66}" srcOrd="3" destOrd="0" presId="urn:microsoft.com/office/officeart/2008/layout/BendingPictureCaptionList"/>
    <dgm:cxn modelId="{7FB1F6B4-1E45-4CBC-978A-2BAB1729E75B}" type="presParOf" srcId="{8D05C888-6ADF-4F16-8585-5CE7F85FCBA8}" destId="{85CBBEFA-E64C-497F-9301-973F51CFE6DD}" srcOrd="4" destOrd="0" presId="urn:microsoft.com/office/officeart/2008/layout/BendingPictureCaptionList"/>
    <dgm:cxn modelId="{B66EB716-1EFB-4075-8637-37F90E4C6839}" type="presParOf" srcId="{85CBBEFA-E64C-497F-9301-973F51CFE6DD}" destId="{9145EF7D-F3BC-48C1-98FF-9FF1D2089826}" srcOrd="0" destOrd="0" presId="urn:microsoft.com/office/officeart/2008/layout/BendingPictureCaptionList"/>
    <dgm:cxn modelId="{C142AF6D-40D6-4796-9BE9-6BCA0D1C7B09}" type="presParOf" srcId="{85CBBEFA-E64C-497F-9301-973F51CFE6DD}" destId="{0BC63B8A-42E5-415F-B821-A49EB295847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BEC303-864E-4D74-A2F0-032D45263A4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32F000-26BD-4753-937A-414459AE617F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Problemas de conducta</a:t>
          </a:r>
          <a:endParaRPr lang="en-US" dirty="0">
            <a:solidFill>
              <a:schemeClr val="tx1"/>
            </a:solidFill>
          </a:endParaRPr>
        </a:p>
      </dgm:t>
    </dgm:pt>
    <dgm:pt modelId="{8386967F-12AA-4D4C-A8B5-B81BC910E508}" type="parTrans" cxnId="{3032C8EE-2541-4046-886D-E160AE551D6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97B772-978D-403C-A8E5-D6120138671F}" type="sibTrans" cxnId="{3032C8EE-2541-4046-886D-E160AE551D6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2A3938-B1F2-4D95-9CCF-B833F6189819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Problemas de comunicación</a:t>
          </a:r>
          <a:endParaRPr lang="en-US" dirty="0">
            <a:solidFill>
              <a:schemeClr val="tx1"/>
            </a:solidFill>
          </a:endParaRPr>
        </a:p>
      </dgm:t>
    </dgm:pt>
    <dgm:pt modelId="{D233F36D-6A75-48BF-9681-389A4A110285}" type="parTrans" cxnId="{CEECF31F-54BD-4F43-98CB-238E9664ED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A074E7-4578-490E-860F-29BECA962CE6}" type="sibTrans" cxnId="{CEECF31F-54BD-4F43-98CB-238E9664ED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8E69B4-36FC-43FF-BB56-D61FBEB41963}" type="pres">
      <dgm:prSet presAssocID="{5BBEC303-864E-4D74-A2F0-032D45263A4D}" presName="linear" presStyleCnt="0">
        <dgm:presLayoutVars>
          <dgm:dir/>
          <dgm:animLvl val="lvl"/>
          <dgm:resizeHandles val="exact"/>
        </dgm:presLayoutVars>
      </dgm:prSet>
      <dgm:spPr/>
    </dgm:pt>
    <dgm:pt modelId="{DFDC316B-C573-46EC-861B-1BCF46C0EC1B}" type="pres">
      <dgm:prSet presAssocID="{D632F000-26BD-4753-937A-414459AE617F}" presName="parentLin" presStyleCnt="0"/>
      <dgm:spPr/>
    </dgm:pt>
    <dgm:pt modelId="{CC10BD7A-4DA5-4CD7-9022-7AF4DFF88F9D}" type="pres">
      <dgm:prSet presAssocID="{D632F000-26BD-4753-937A-414459AE617F}" presName="parentLeftMargin" presStyleLbl="node1" presStyleIdx="0" presStyleCnt="2"/>
      <dgm:spPr/>
    </dgm:pt>
    <dgm:pt modelId="{EE0144A7-0235-43A1-8E23-5EB76F958C61}" type="pres">
      <dgm:prSet presAssocID="{D632F000-26BD-4753-937A-414459AE61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90154B0-06CC-45CE-ABA2-8D65FC16EA94}" type="pres">
      <dgm:prSet presAssocID="{D632F000-26BD-4753-937A-414459AE617F}" presName="negativeSpace" presStyleCnt="0"/>
      <dgm:spPr/>
    </dgm:pt>
    <dgm:pt modelId="{911CC0B6-D350-4FBA-A8C3-5D7891CFD9D8}" type="pres">
      <dgm:prSet presAssocID="{D632F000-26BD-4753-937A-414459AE617F}" presName="childText" presStyleLbl="conFgAcc1" presStyleIdx="0" presStyleCnt="2">
        <dgm:presLayoutVars>
          <dgm:bulletEnabled val="1"/>
        </dgm:presLayoutVars>
      </dgm:prSet>
      <dgm:spPr/>
    </dgm:pt>
    <dgm:pt modelId="{B46CB414-2FFD-4040-804C-1C3CDFFFF80B}" type="pres">
      <dgm:prSet presAssocID="{4597B772-978D-403C-A8E5-D6120138671F}" presName="spaceBetweenRectangles" presStyleCnt="0"/>
      <dgm:spPr/>
    </dgm:pt>
    <dgm:pt modelId="{A44FC17B-DEEF-4B9E-9F96-CBF17079D3D4}" type="pres">
      <dgm:prSet presAssocID="{9B2A3938-B1F2-4D95-9CCF-B833F6189819}" presName="parentLin" presStyleCnt="0"/>
      <dgm:spPr/>
    </dgm:pt>
    <dgm:pt modelId="{7261389A-B981-455F-8745-5199FE180D1F}" type="pres">
      <dgm:prSet presAssocID="{9B2A3938-B1F2-4D95-9CCF-B833F6189819}" presName="parentLeftMargin" presStyleLbl="node1" presStyleIdx="0" presStyleCnt="2"/>
      <dgm:spPr/>
    </dgm:pt>
    <dgm:pt modelId="{55D36DCA-0D76-44B6-B34D-2D62982B3F12}" type="pres">
      <dgm:prSet presAssocID="{9B2A3938-B1F2-4D95-9CCF-B833F61898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B783E5C-60CB-442D-99C1-A844C71B41F3}" type="pres">
      <dgm:prSet presAssocID="{9B2A3938-B1F2-4D95-9CCF-B833F6189819}" presName="negativeSpace" presStyleCnt="0"/>
      <dgm:spPr/>
    </dgm:pt>
    <dgm:pt modelId="{4AD4C9C7-1510-45D3-8B04-54E62B8F5040}" type="pres">
      <dgm:prSet presAssocID="{9B2A3938-B1F2-4D95-9CCF-B833F618981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0615302-B819-4FFD-8730-12B89186F844}" type="presOf" srcId="{D632F000-26BD-4753-937A-414459AE617F}" destId="{CC10BD7A-4DA5-4CD7-9022-7AF4DFF88F9D}" srcOrd="0" destOrd="0" presId="urn:microsoft.com/office/officeart/2005/8/layout/list1"/>
    <dgm:cxn modelId="{74D27A1D-B462-4EE8-8C50-A40912FD43D8}" type="presOf" srcId="{5BBEC303-864E-4D74-A2F0-032D45263A4D}" destId="{298E69B4-36FC-43FF-BB56-D61FBEB41963}" srcOrd="0" destOrd="0" presId="urn:microsoft.com/office/officeart/2005/8/layout/list1"/>
    <dgm:cxn modelId="{CEECF31F-54BD-4F43-98CB-238E9664EDED}" srcId="{5BBEC303-864E-4D74-A2F0-032D45263A4D}" destId="{9B2A3938-B1F2-4D95-9CCF-B833F6189819}" srcOrd="1" destOrd="0" parTransId="{D233F36D-6A75-48BF-9681-389A4A110285}" sibTransId="{16A074E7-4578-490E-860F-29BECA962CE6}"/>
    <dgm:cxn modelId="{777F8A37-2FCA-49AF-BDE2-1A778EC78E3B}" type="presOf" srcId="{D632F000-26BD-4753-937A-414459AE617F}" destId="{EE0144A7-0235-43A1-8E23-5EB76F958C61}" srcOrd="1" destOrd="0" presId="urn:microsoft.com/office/officeart/2005/8/layout/list1"/>
    <dgm:cxn modelId="{4D372999-7B2F-4BC3-95B4-ED2D9FDAA4FB}" type="presOf" srcId="{9B2A3938-B1F2-4D95-9CCF-B833F6189819}" destId="{7261389A-B981-455F-8745-5199FE180D1F}" srcOrd="0" destOrd="0" presId="urn:microsoft.com/office/officeart/2005/8/layout/list1"/>
    <dgm:cxn modelId="{420D2DD1-62CD-4C59-884C-9678A5F79476}" type="presOf" srcId="{9B2A3938-B1F2-4D95-9CCF-B833F6189819}" destId="{55D36DCA-0D76-44B6-B34D-2D62982B3F12}" srcOrd="1" destOrd="0" presId="urn:microsoft.com/office/officeart/2005/8/layout/list1"/>
    <dgm:cxn modelId="{3032C8EE-2541-4046-886D-E160AE551D69}" srcId="{5BBEC303-864E-4D74-A2F0-032D45263A4D}" destId="{D632F000-26BD-4753-937A-414459AE617F}" srcOrd="0" destOrd="0" parTransId="{8386967F-12AA-4D4C-A8B5-B81BC910E508}" sibTransId="{4597B772-978D-403C-A8E5-D6120138671F}"/>
    <dgm:cxn modelId="{EF9D1884-CF32-4D25-9CAA-04BFFD96DA86}" type="presParOf" srcId="{298E69B4-36FC-43FF-BB56-D61FBEB41963}" destId="{DFDC316B-C573-46EC-861B-1BCF46C0EC1B}" srcOrd="0" destOrd="0" presId="urn:microsoft.com/office/officeart/2005/8/layout/list1"/>
    <dgm:cxn modelId="{53932AB7-63FB-4B8D-969B-A4BA19C40E6B}" type="presParOf" srcId="{DFDC316B-C573-46EC-861B-1BCF46C0EC1B}" destId="{CC10BD7A-4DA5-4CD7-9022-7AF4DFF88F9D}" srcOrd="0" destOrd="0" presId="urn:microsoft.com/office/officeart/2005/8/layout/list1"/>
    <dgm:cxn modelId="{9AD272FF-5CEA-42E0-B4AD-875944F7A627}" type="presParOf" srcId="{DFDC316B-C573-46EC-861B-1BCF46C0EC1B}" destId="{EE0144A7-0235-43A1-8E23-5EB76F958C61}" srcOrd="1" destOrd="0" presId="urn:microsoft.com/office/officeart/2005/8/layout/list1"/>
    <dgm:cxn modelId="{6D09610A-83A1-472A-86DB-D2973A6DDE54}" type="presParOf" srcId="{298E69B4-36FC-43FF-BB56-D61FBEB41963}" destId="{490154B0-06CC-45CE-ABA2-8D65FC16EA94}" srcOrd="1" destOrd="0" presId="urn:microsoft.com/office/officeart/2005/8/layout/list1"/>
    <dgm:cxn modelId="{4E5A9937-E2E0-4A3B-BD02-76BA9394E1E2}" type="presParOf" srcId="{298E69B4-36FC-43FF-BB56-D61FBEB41963}" destId="{911CC0B6-D350-4FBA-A8C3-5D7891CFD9D8}" srcOrd="2" destOrd="0" presId="urn:microsoft.com/office/officeart/2005/8/layout/list1"/>
    <dgm:cxn modelId="{5D16D45D-ADBB-4E03-AAEB-9D06582F380D}" type="presParOf" srcId="{298E69B4-36FC-43FF-BB56-D61FBEB41963}" destId="{B46CB414-2FFD-4040-804C-1C3CDFFFF80B}" srcOrd="3" destOrd="0" presId="urn:microsoft.com/office/officeart/2005/8/layout/list1"/>
    <dgm:cxn modelId="{F385BED3-4000-42F2-9688-1B141D33FBE4}" type="presParOf" srcId="{298E69B4-36FC-43FF-BB56-D61FBEB41963}" destId="{A44FC17B-DEEF-4B9E-9F96-CBF17079D3D4}" srcOrd="4" destOrd="0" presId="urn:microsoft.com/office/officeart/2005/8/layout/list1"/>
    <dgm:cxn modelId="{6E1E92E7-5F0C-4760-AB41-57C7BCFA972B}" type="presParOf" srcId="{A44FC17B-DEEF-4B9E-9F96-CBF17079D3D4}" destId="{7261389A-B981-455F-8745-5199FE180D1F}" srcOrd="0" destOrd="0" presId="urn:microsoft.com/office/officeart/2005/8/layout/list1"/>
    <dgm:cxn modelId="{3026E9C7-FA22-4467-B3E5-3BF4FB99CAB5}" type="presParOf" srcId="{A44FC17B-DEEF-4B9E-9F96-CBF17079D3D4}" destId="{55D36DCA-0D76-44B6-B34D-2D62982B3F12}" srcOrd="1" destOrd="0" presId="urn:microsoft.com/office/officeart/2005/8/layout/list1"/>
    <dgm:cxn modelId="{3476C4E9-B40C-4C38-B048-186952424912}" type="presParOf" srcId="{298E69B4-36FC-43FF-BB56-D61FBEB41963}" destId="{4B783E5C-60CB-442D-99C1-A844C71B41F3}" srcOrd="5" destOrd="0" presId="urn:microsoft.com/office/officeart/2005/8/layout/list1"/>
    <dgm:cxn modelId="{DB7E0E37-92D2-41BC-A141-1EE6BF9CCC2D}" type="presParOf" srcId="{298E69B4-36FC-43FF-BB56-D61FBEB41963}" destId="{4AD4C9C7-1510-45D3-8B04-54E62B8F504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22425-FC18-4478-9F4B-5E3FA95A23DE}">
      <dsp:nvSpPr>
        <dsp:cNvPr id="0" name=""/>
        <dsp:cNvSpPr/>
      </dsp:nvSpPr>
      <dsp:spPr>
        <a:xfrm>
          <a:off x="1275486" y="2537423"/>
          <a:ext cx="1482173" cy="12727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>
              <a:solidFill>
                <a:schemeClr val="tx1"/>
              </a:solidFill>
            </a:rPr>
            <a:t>Sindromes</a:t>
          </a:r>
          <a:endParaRPr lang="es-PE" sz="1400" kern="1200" dirty="0">
            <a:solidFill>
              <a:schemeClr val="tx1"/>
            </a:solidFill>
          </a:endParaRPr>
        </a:p>
      </dsp:txBody>
      <dsp:txXfrm>
        <a:off x="1505060" y="2734555"/>
        <a:ext cx="1023025" cy="878455"/>
      </dsp:txXfrm>
    </dsp:sp>
    <dsp:sp modelId="{889889C1-5402-4FD7-9E63-61483F86BD33}">
      <dsp:nvSpPr>
        <dsp:cNvPr id="0" name=""/>
        <dsp:cNvSpPr/>
      </dsp:nvSpPr>
      <dsp:spPr>
        <a:xfrm>
          <a:off x="1310851" y="3106582"/>
          <a:ext cx="172894" cy="14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C77DA-54A3-4D57-9092-41BD39A3767B}">
      <dsp:nvSpPr>
        <dsp:cNvPr id="0" name=""/>
        <dsp:cNvSpPr/>
      </dsp:nvSpPr>
      <dsp:spPr>
        <a:xfrm>
          <a:off x="0" y="1833863"/>
          <a:ext cx="1482173" cy="127271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3B72A-F2AC-4CEA-8C2E-48C38B35C722}">
      <dsp:nvSpPr>
        <dsp:cNvPr id="0" name=""/>
        <dsp:cNvSpPr/>
      </dsp:nvSpPr>
      <dsp:spPr>
        <a:xfrm>
          <a:off x="1015359" y="2937761"/>
          <a:ext cx="172894" cy="14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903080"/>
              <a:satOff val="3619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2B65B-0654-482B-8165-78629A37013F}">
      <dsp:nvSpPr>
        <dsp:cNvPr id="0" name=""/>
        <dsp:cNvSpPr/>
      </dsp:nvSpPr>
      <dsp:spPr>
        <a:xfrm>
          <a:off x="2550972" y="1830175"/>
          <a:ext cx="1482173" cy="12727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1587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>
              <a:solidFill>
                <a:schemeClr val="tx1"/>
              </a:solidFill>
            </a:rPr>
            <a:t>Parálisis Cerebral</a:t>
          </a:r>
          <a:endParaRPr lang="es-PE" sz="1400" kern="1200" dirty="0">
            <a:solidFill>
              <a:schemeClr val="tx1"/>
            </a:solidFill>
          </a:endParaRPr>
        </a:p>
      </dsp:txBody>
      <dsp:txXfrm>
        <a:off x="2780546" y="2027307"/>
        <a:ext cx="1023025" cy="878455"/>
      </dsp:txXfrm>
    </dsp:sp>
    <dsp:sp modelId="{B88F6906-6738-42C3-BF62-479B650ED014}">
      <dsp:nvSpPr>
        <dsp:cNvPr id="0" name=""/>
        <dsp:cNvSpPr/>
      </dsp:nvSpPr>
      <dsp:spPr>
        <a:xfrm>
          <a:off x="3571047" y="2930795"/>
          <a:ext cx="172894" cy="14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806159"/>
              <a:satOff val="723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71571-ADD4-4F56-A6B7-A3C563E34BFE}">
      <dsp:nvSpPr>
        <dsp:cNvPr id="0" name=""/>
        <dsp:cNvSpPr/>
      </dsp:nvSpPr>
      <dsp:spPr>
        <a:xfrm>
          <a:off x="3825673" y="2534965"/>
          <a:ext cx="1482173" cy="127271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AFE90-43EE-4B64-87BB-68DF5727B3FC}">
      <dsp:nvSpPr>
        <dsp:cNvPr id="0" name=""/>
        <dsp:cNvSpPr/>
      </dsp:nvSpPr>
      <dsp:spPr>
        <a:xfrm>
          <a:off x="3861824" y="3101255"/>
          <a:ext cx="172894" cy="14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2709239"/>
              <a:satOff val="10858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870C6-0DB1-48C6-BC0A-6A7D0147E272}">
      <dsp:nvSpPr>
        <dsp:cNvPr id="0" name=""/>
        <dsp:cNvSpPr/>
      </dsp:nvSpPr>
      <dsp:spPr>
        <a:xfrm>
          <a:off x="1275486" y="1130711"/>
          <a:ext cx="1482173" cy="12727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1587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schemeClr val="tx1"/>
              </a:solidFill>
            </a:rPr>
            <a:t>Discapacidad Física</a:t>
          </a:r>
        </a:p>
      </dsp:txBody>
      <dsp:txXfrm>
        <a:off x="1505060" y="1327843"/>
        <a:ext cx="1023025" cy="878455"/>
      </dsp:txXfrm>
    </dsp:sp>
    <dsp:sp modelId="{F89EBF2B-A7F3-4877-8598-86E7576AFE28}">
      <dsp:nvSpPr>
        <dsp:cNvPr id="0" name=""/>
        <dsp:cNvSpPr/>
      </dsp:nvSpPr>
      <dsp:spPr>
        <a:xfrm>
          <a:off x="2290846" y="1154887"/>
          <a:ext cx="172894" cy="14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3612319"/>
              <a:satOff val="14477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65AE9-2726-49CA-B3E1-88BCA0C2C427}">
      <dsp:nvSpPr>
        <dsp:cNvPr id="0" name=""/>
        <dsp:cNvSpPr/>
      </dsp:nvSpPr>
      <dsp:spPr>
        <a:xfrm>
          <a:off x="2550972" y="423053"/>
          <a:ext cx="1482173" cy="127271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587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C9F65-9757-4063-A6BB-A99FFEDD9BE8}">
      <dsp:nvSpPr>
        <dsp:cNvPr id="0" name=""/>
        <dsp:cNvSpPr/>
      </dsp:nvSpPr>
      <dsp:spPr>
        <a:xfrm>
          <a:off x="2592624" y="986885"/>
          <a:ext cx="172894" cy="14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4515398"/>
              <a:satOff val="18096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DA7CA-67D0-4D50-8DEE-045EE5A077B6}">
      <dsp:nvSpPr>
        <dsp:cNvPr id="0" name=""/>
        <dsp:cNvSpPr/>
      </dsp:nvSpPr>
      <dsp:spPr>
        <a:xfrm>
          <a:off x="3825673" y="1127843"/>
          <a:ext cx="1482173" cy="12727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1587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schemeClr val="tx1"/>
              </a:solidFill>
            </a:rPr>
            <a:t>Discapacidad Intelectual</a:t>
          </a:r>
        </a:p>
      </dsp:txBody>
      <dsp:txXfrm>
        <a:off x="4055247" y="1324975"/>
        <a:ext cx="1023025" cy="878455"/>
      </dsp:txXfrm>
    </dsp:sp>
    <dsp:sp modelId="{E498870A-7D4A-4FB3-A1D6-A0A2CD9BD04F}">
      <dsp:nvSpPr>
        <dsp:cNvPr id="0" name=""/>
        <dsp:cNvSpPr/>
      </dsp:nvSpPr>
      <dsp:spPr>
        <a:xfrm>
          <a:off x="5108233" y="1691675"/>
          <a:ext cx="172894" cy="14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5418478"/>
              <a:satOff val="21715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DBA50-9A16-43A2-A499-CDCF1233B6E5}">
      <dsp:nvSpPr>
        <dsp:cNvPr id="0" name=""/>
        <dsp:cNvSpPr/>
      </dsp:nvSpPr>
      <dsp:spPr>
        <a:xfrm>
          <a:off x="5101160" y="1843287"/>
          <a:ext cx="1482173" cy="127271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E1309-8252-41FA-8652-87950265D920}">
      <dsp:nvSpPr>
        <dsp:cNvPr id="0" name=""/>
        <dsp:cNvSpPr/>
      </dsp:nvSpPr>
      <dsp:spPr>
        <a:xfrm>
          <a:off x="5390364" y="1866234"/>
          <a:ext cx="172894" cy="14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6321557"/>
              <a:satOff val="25334"/>
              <a:lumOff val="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5CEAD-0D7F-45DA-AC50-7028728F9EDA}">
      <dsp:nvSpPr>
        <dsp:cNvPr id="0" name=""/>
        <dsp:cNvSpPr/>
      </dsp:nvSpPr>
      <dsp:spPr>
        <a:xfrm>
          <a:off x="5101160" y="436575"/>
          <a:ext cx="1482173" cy="12727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1587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>
              <a:solidFill>
                <a:schemeClr val="tx1"/>
              </a:solidFill>
            </a:rPr>
            <a:t>Hipoacusia</a:t>
          </a:r>
          <a:endParaRPr lang="es-PE" sz="1400" kern="1200" dirty="0">
            <a:solidFill>
              <a:schemeClr val="tx1"/>
            </a:solidFill>
          </a:endParaRPr>
        </a:p>
      </dsp:txBody>
      <dsp:txXfrm>
        <a:off x="5330734" y="633707"/>
        <a:ext cx="1023025" cy="878455"/>
      </dsp:txXfrm>
    </dsp:sp>
    <dsp:sp modelId="{C691B7BC-9C22-4292-8F4C-568CDFEDB9B4}">
      <dsp:nvSpPr>
        <dsp:cNvPr id="0" name=""/>
        <dsp:cNvSpPr/>
      </dsp:nvSpPr>
      <dsp:spPr>
        <a:xfrm>
          <a:off x="6383719" y="1006963"/>
          <a:ext cx="172894" cy="14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7224638"/>
              <a:satOff val="28953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A967C-1142-4937-9C60-8A2652B07503}">
      <dsp:nvSpPr>
        <dsp:cNvPr id="0" name=""/>
        <dsp:cNvSpPr/>
      </dsp:nvSpPr>
      <dsp:spPr>
        <a:xfrm>
          <a:off x="6376646" y="1146692"/>
          <a:ext cx="1482173" cy="127271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13C2F-7C4C-45D3-9029-F170867B0ED7}">
      <dsp:nvSpPr>
        <dsp:cNvPr id="0" name=""/>
        <dsp:cNvSpPr/>
      </dsp:nvSpPr>
      <dsp:spPr>
        <a:xfrm>
          <a:off x="6672138" y="1174966"/>
          <a:ext cx="172894" cy="14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8127717"/>
              <a:satOff val="32573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935D1-66A6-4B5D-97F6-90114A01B597}">
      <dsp:nvSpPr>
        <dsp:cNvPr id="0" name=""/>
        <dsp:cNvSpPr/>
      </dsp:nvSpPr>
      <dsp:spPr>
        <a:xfrm>
          <a:off x="6376646" y="2551355"/>
          <a:ext cx="1482173" cy="12727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587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>
              <a:solidFill>
                <a:schemeClr val="tx1"/>
              </a:solidFill>
            </a:rPr>
            <a:t>Ceguera y Baja Visión</a:t>
          </a:r>
          <a:endParaRPr lang="es-PE" sz="1400" kern="1200" dirty="0">
            <a:solidFill>
              <a:schemeClr val="tx1"/>
            </a:solidFill>
          </a:endParaRPr>
        </a:p>
      </dsp:txBody>
      <dsp:txXfrm>
        <a:off x="6606220" y="2748487"/>
        <a:ext cx="1023025" cy="878455"/>
      </dsp:txXfrm>
    </dsp:sp>
    <dsp:sp modelId="{61C4B329-5E07-4BD6-B0FC-ED55D0B322E5}">
      <dsp:nvSpPr>
        <dsp:cNvPr id="0" name=""/>
        <dsp:cNvSpPr/>
      </dsp:nvSpPr>
      <dsp:spPr>
        <a:xfrm>
          <a:off x="6670566" y="3665907"/>
          <a:ext cx="172894" cy="14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9030797"/>
              <a:satOff val="36192"/>
              <a:lumOff val="78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56C08-7AFD-4C77-8DD4-4BC103088E38}">
      <dsp:nvSpPr>
        <dsp:cNvPr id="0" name=""/>
        <dsp:cNvSpPr/>
      </dsp:nvSpPr>
      <dsp:spPr>
        <a:xfrm>
          <a:off x="5101160" y="3247950"/>
          <a:ext cx="1482173" cy="127271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92C86-592F-4305-8595-9985E4D2E980}">
      <dsp:nvSpPr>
        <dsp:cNvPr id="0" name=""/>
        <dsp:cNvSpPr/>
      </dsp:nvSpPr>
      <dsp:spPr>
        <a:xfrm>
          <a:off x="6395507" y="3806455"/>
          <a:ext cx="172894" cy="1491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BC1AF-73D3-41CB-B146-33F5F549B95F}">
      <dsp:nvSpPr>
        <dsp:cNvPr id="0" name=""/>
        <dsp:cNvSpPr/>
      </dsp:nvSpPr>
      <dsp:spPr>
        <a:xfrm>
          <a:off x="8761" y="340034"/>
          <a:ext cx="3551890" cy="453047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1929D-E136-4776-B130-84D4CF474923}">
      <dsp:nvSpPr>
        <dsp:cNvPr id="0" name=""/>
        <dsp:cNvSpPr/>
      </dsp:nvSpPr>
      <dsp:spPr>
        <a:xfrm>
          <a:off x="277793" y="370642"/>
          <a:ext cx="2734955" cy="70186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300" kern="1200" dirty="0">
              <a:solidFill>
                <a:schemeClr val="tx1"/>
              </a:solidFill>
            </a:rPr>
            <a:t>Programas Especializados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77793" y="370642"/>
        <a:ext cx="2734955" cy="701860"/>
      </dsp:txXfrm>
    </dsp:sp>
    <dsp:sp modelId="{0D763E5C-9ECE-4EC3-9068-5E410EEC1F64}">
      <dsp:nvSpPr>
        <dsp:cNvPr id="0" name=""/>
        <dsp:cNvSpPr/>
      </dsp:nvSpPr>
      <dsp:spPr>
        <a:xfrm>
          <a:off x="2949037" y="113511"/>
          <a:ext cx="1223227" cy="12232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19DD8-D91D-400D-B6E9-DFBF1A077AD5}">
      <dsp:nvSpPr>
        <dsp:cNvPr id="0" name=""/>
        <dsp:cNvSpPr/>
      </dsp:nvSpPr>
      <dsp:spPr>
        <a:xfrm>
          <a:off x="4172265" y="113511"/>
          <a:ext cx="2197643" cy="1223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000" kern="1200" dirty="0"/>
            <a:t>Habilidades básicas</a:t>
          </a:r>
          <a:endParaRPr lang="en-US" sz="3000" kern="1200" dirty="0"/>
        </a:p>
      </dsp:txBody>
      <dsp:txXfrm>
        <a:off x="4172265" y="113511"/>
        <a:ext cx="2197643" cy="1223227"/>
      </dsp:txXfrm>
    </dsp:sp>
    <dsp:sp modelId="{C758D063-B737-418E-A079-3293FA6385F1}">
      <dsp:nvSpPr>
        <dsp:cNvPr id="0" name=""/>
        <dsp:cNvSpPr/>
      </dsp:nvSpPr>
      <dsp:spPr>
        <a:xfrm>
          <a:off x="2949037" y="1556919"/>
          <a:ext cx="1223227" cy="122322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C3923-8959-4830-AC3B-BB5264CD58E5}">
      <dsp:nvSpPr>
        <dsp:cNvPr id="0" name=""/>
        <dsp:cNvSpPr/>
      </dsp:nvSpPr>
      <dsp:spPr>
        <a:xfrm>
          <a:off x="4172265" y="1556919"/>
          <a:ext cx="2197643" cy="1223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000" kern="1200" dirty="0"/>
            <a:t>Trabajo en aula</a:t>
          </a:r>
          <a:endParaRPr lang="en-US" sz="3000" kern="1200" dirty="0"/>
        </a:p>
      </dsp:txBody>
      <dsp:txXfrm>
        <a:off x="4172265" y="1556919"/>
        <a:ext cx="2197643" cy="1223227"/>
      </dsp:txXfrm>
    </dsp:sp>
    <dsp:sp modelId="{A5882391-6ECC-4837-AEEA-240C41A9B952}">
      <dsp:nvSpPr>
        <dsp:cNvPr id="0" name=""/>
        <dsp:cNvSpPr/>
      </dsp:nvSpPr>
      <dsp:spPr>
        <a:xfrm>
          <a:off x="2949037" y="3000327"/>
          <a:ext cx="1223227" cy="122322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BE20E-D7A3-43A7-BB23-EF01B7155DAA}">
      <dsp:nvSpPr>
        <dsp:cNvPr id="0" name=""/>
        <dsp:cNvSpPr/>
      </dsp:nvSpPr>
      <dsp:spPr>
        <a:xfrm>
          <a:off x="4172265" y="3000327"/>
          <a:ext cx="2197643" cy="1223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000" kern="1200" dirty="0"/>
            <a:t>Comunicación</a:t>
          </a:r>
          <a:endParaRPr lang="en-US" sz="3000" kern="1200" dirty="0"/>
        </a:p>
      </dsp:txBody>
      <dsp:txXfrm>
        <a:off x="4172265" y="3000327"/>
        <a:ext cx="2197643" cy="12232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902D7-3969-42A3-8318-A315F08E4D1F}">
      <dsp:nvSpPr>
        <dsp:cNvPr id="0" name=""/>
        <dsp:cNvSpPr/>
      </dsp:nvSpPr>
      <dsp:spPr>
        <a:xfrm rot="5400000">
          <a:off x="363984" y="3006197"/>
          <a:ext cx="1079498" cy="17962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B6FD5-96A3-4B0A-A9C3-332EA02BFBAB}">
      <dsp:nvSpPr>
        <dsp:cNvPr id="0" name=""/>
        <dsp:cNvSpPr/>
      </dsp:nvSpPr>
      <dsp:spPr>
        <a:xfrm>
          <a:off x="183788" y="3542892"/>
          <a:ext cx="1621675" cy="142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kern="1200" dirty="0"/>
            <a:t>Sistematiza tu trabajo</a:t>
          </a:r>
        </a:p>
      </dsp:txBody>
      <dsp:txXfrm>
        <a:off x="183788" y="3542892"/>
        <a:ext cx="1621675" cy="1421493"/>
      </dsp:txXfrm>
    </dsp:sp>
    <dsp:sp modelId="{B81705B7-ABEE-4467-B60E-B280FE5C5F97}">
      <dsp:nvSpPr>
        <dsp:cNvPr id="0" name=""/>
        <dsp:cNvSpPr/>
      </dsp:nvSpPr>
      <dsp:spPr>
        <a:xfrm>
          <a:off x="1499487" y="2873954"/>
          <a:ext cx="305976" cy="30597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F71D2-5480-4505-B1DD-9F03F16F0A95}">
      <dsp:nvSpPr>
        <dsp:cNvPr id="0" name=""/>
        <dsp:cNvSpPr/>
      </dsp:nvSpPr>
      <dsp:spPr>
        <a:xfrm rot="5400000">
          <a:off x="2349231" y="2514945"/>
          <a:ext cx="1079498" cy="179626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19BD6-1528-4A52-A115-9AF8AF2439AB}">
      <dsp:nvSpPr>
        <dsp:cNvPr id="0" name=""/>
        <dsp:cNvSpPr/>
      </dsp:nvSpPr>
      <dsp:spPr>
        <a:xfrm>
          <a:off x="2169036" y="3051641"/>
          <a:ext cx="1621675" cy="142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kern="1200" dirty="0"/>
            <a:t>No esperes a que aparezcan</a:t>
          </a:r>
        </a:p>
      </dsp:txBody>
      <dsp:txXfrm>
        <a:off x="2169036" y="3051641"/>
        <a:ext cx="1621675" cy="1421493"/>
      </dsp:txXfrm>
    </dsp:sp>
    <dsp:sp modelId="{5D9B99C8-B65D-49FE-A169-DE1E53D3C40A}">
      <dsp:nvSpPr>
        <dsp:cNvPr id="0" name=""/>
        <dsp:cNvSpPr/>
      </dsp:nvSpPr>
      <dsp:spPr>
        <a:xfrm>
          <a:off x="3484735" y="2382703"/>
          <a:ext cx="305976" cy="30597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E6EFB-3EFC-4B5C-AA43-694D8D7BE24B}">
      <dsp:nvSpPr>
        <dsp:cNvPr id="0" name=""/>
        <dsp:cNvSpPr/>
      </dsp:nvSpPr>
      <dsp:spPr>
        <a:xfrm rot="5400000">
          <a:off x="4334478" y="2023694"/>
          <a:ext cx="1079498" cy="179626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9E2FD-7EA5-404F-90DE-E90BA420F9C5}">
      <dsp:nvSpPr>
        <dsp:cNvPr id="0" name=""/>
        <dsp:cNvSpPr/>
      </dsp:nvSpPr>
      <dsp:spPr>
        <a:xfrm>
          <a:off x="4154283" y="2560389"/>
          <a:ext cx="1621675" cy="142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kern="1200" dirty="0"/>
            <a:t>Esfuérzate en promover conductas adaptativas</a:t>
          </a:r>
        </a:p>
      </dsp:txBody>
      <dsp:txXfrm>
        <a:off x="4154283" y="2560389"/>
        <a:ext cx="1621675" cy="1421493"/>
      </dsp:txXfrm>
    </dsp:sp>
    <dsp:sp modelId="{C6DA91C5-0E73-40EF-9F7B-9C9B8FCCC805}">
      <dsp:nvSpPr>
        <dsp:cNvPr id="0" name=""/>
        <dsp:cNvSpPr/>
      </dsp:nvSpPr>
      <dsp:spPr>
        <a:xfrm>
          <a:off x="5469982" y="1891451"/>
          <a:ext cx="305976" cy="305976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C554D-31DF-4674-937C-0F5666E8BAE3}">
      <dsp:nvSpPr>
        <dsp:cNvPr id="0" name=""/>
        <dsp:cNvSpPr/>
      </dsp:nvSpPr>
      <dsp:spPr>
        <a:xfrm rot="5400000">
          <a:off x="6319726" y="1532443"/>
          <a:ext cx="1079498" cy="179626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0A421-64F1-45F0-9E98-6505D0E50BFF}">
      <dsp:nvSpPr>
        <dsp:cNvPr id="0" name=""/>
        <dsp:cNvSpPr/>
      </dsp:nvSpPr>
      <dsp:spPr>
        <a:xfrm>
          <a:off x="6139531" y="2069138"/>
          <a:ext cx="1621675" cy="142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kern="1200" dirty="0"/>
            <a:t>Céntrate en la conducta esperada</a:t>
          </a:r>
        </a:p>
      </dsp:txBody>
      <dsp:txXfrm>
        <a:off x="6139531" y="2069138"/>
        <a:ext cx="1621675" cy="1421493"/>
      </dsp:txXfrm>
    </dsp:sp>
    <dsp:sp modelId="{DCCB8B19-3E9F-4602-B550-F615C3081DDB}">
      <dsp:nvSpPr>
        <dsp:cNvPr id="0" name=""/>
        <dsp:cNvSpPr/>
      </dsp:nvSpPr>
      <dsp:spPr>
        <a:xfrm>
          <a:off x="7455230" y="1400200"/>
          <a:ext cx="305976" cy="305976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DAAC6-F893-42CF-86F1-BE26EB3978ED}">
      <dsp:nvSpPr>
        <dsp:cNvPr id="0" name=""/>
        <dsp:cNvSpPr/>
      </dsp:nvSpPr>
      <dsp:spPr>
        <a:xfrm rot="5400000">
          <a:off x="8304973" y="1041191"/>
          <a:ext cx="1079498" cy="179626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71918-61CF-4C03-A7BA-75F99BC0DE8C}">
      <dsp:nvSpPr>
        <dsp:cNvPr id="0" name=""/>
        <dsp:cNvSpPr/>
      </dsp:nvSpPr>
      <dsp:spPr>
        <a:xfrm>
          <a:off x="8124778" y="1577886"/>
          <a:ext cx="1621675" cy="142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kern="1200" dirty="0"/>
            <a:t>Refuerza conductas esperadas</a:t>
          </a:r>
        </a:p>
      </dsp:txBody>
      <dsp:txXfrm>
        <a:off x="8124778" y="1577886"/>
        <a:ext cx="1621675" cy="1421493"/>
      </dsp:txXfrm>
    </dsp:sp>
    <dsp:sp modelId="{A33324BC-8CE0-46CC-995F-E52BF69C621B}">
      <dsp:nvSpPr>
        <dsp:cNvPr id="0" name=""/>
        <dsp:cNvSpPr/>
      </dsp:nvSpPr>
      <dsp:spPr>
        <a:xfrm>
          <a:off x="9440477" y="908948"/>
          <a:ext cx="305976" cy="305976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449E5-B2C2-4F48-9DA4-03AB0AB79D72}">
      <dsp:nvSpPr>
        <dsp:cNvPr id="0" name=""/>
        <dsp:cNvSpPr/>
      </dsp:nvSpPr>
      <dsp:spPr>
        <a:xfrm rot="5400000">
          <a:off x="10290221" y="549940"/>
          <a:ext cx="1079498" cy="17962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7988C-921A-4A71-B7BF-FB0F6B7EBF2B}">
      <dsp:nvSpPr>
        <dsp:cNvPr id="0" name=""/>
        <dsp:cNvSpPr/>
      </dsp:nvSpPr>
      <dsp:spPr>
        <a:xfrm>
          <a:off x="10110026" y="1086635"/>
          <a:ext cx="1621675" cy="142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kern="1200" dirty="0"/>
            <a:t>Recuerda que eres la amiga, la madre, la maestra… TODO para él en el aula</a:t>
          </a:r>
        </a:p>
      </dsp:txBody>
      <dsp:txXfrm>
        <a:off x="10110026" y="1086635"/>
        <a:ext cx="1621675" cy="14214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7D7D3-2A2F-467E-B80D-EB2AEFA68BDC}">
      <dsp:nvSpPr>
        <dsp:cNvPr id="0" name=""/>
        <dsp:cNvSpPr/>
      </dsp:nvSpPr>
      <dsp:spPr>
        <a:xfrm rot="5400000">
          <a:off x="1673597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420AF5-6B71-4E0A-A740-4560B3A2A6B3}">
      <dsp:nvSpPr>
        <dsp:cNvPr id="0" name=""/>
        <dsp:cNvSpPr/>
      </dsp:nvSpPr>
      <dsp:spPr>
        <a:xfrm>
          <a:off x="1302636" y="31045"/>
          <a:ext cx="2357070" cy="1649872"/>
        </a:xfrm>
        <a:prstGeom prst="roundRect">
          <a:avLst>
            <a:gd name="adj" fmla="val 1667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Identifica el problema</a:t>
          </a:r>
        </a:p>
      </dsp:txBody>
      <dsp:txXfrm>
        <a:off x="1383191" y="111600"/>
        <a:ext cx="2195960" cy="1488762"/>
      </dsp:txXfrm>
    </dsp:sp>
    <dsp:sp modelId="{658EAD83-6F05-4D3B-945F-5B422E90A566}">
      <dsp:nvSpPr>
        <dsp:cNvPr id="0" name=""/>
        <dsp:cNvSpPr/>
      </dsp:nvSpPr>
      <dsp:spPr>
        <a:xfrm>
          <a:off x="3659707" y="188398"/>
          <a:ext cx="1714308" cy="13335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700" kern="1200" dirty="0"/>
            <a:t>Percepciones?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700" kern="1200" dirty="0"/>
            <a:t>Problemas con el niño?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700" kern="1200" dirty="0"/>
            <a:t>Incomodidades?</a:t>
          </a:r>
        </a:p>
      </dsp:txBody>
      <dsp:txXfrm>
        <a:off x="3659707" y="188398"/>
        <a:ext cx="1714308" cy="1333500"/>
      </dsp:txXfrm>
    </dsp:sp>
    <dsp:sp modelId="{CC3BE70F-6C97-43F7-8247-D4FBEAC30DC8}">
      <dsp:nvSpPr>
        <dsp:cNvPr id="0" name=""/>
        <dsp:cNvSpPr/>
      </dsp:nvSpPr>
      <dsp:spPr>
        <a:xfrm rot="5400000">
          <a:off x="3627859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1"/>
            <a:satOff val="-703"/>
            <a:lumOff val="113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70B6A5-6D98-4A39-A24E-107DC3C1D365}">
      <dsp:nvSpPr>
        <dsp:cNvPr id="0" name=""/>
        <dsp:cNvSpPr/>
      </dsp:nvSpPr>
      <dsp:spPr>
        <a:xfrm>
          <a:off x="3256898" y="1884397"/>
          <a:ext cx="2357070" cy="1649872"/>
        </a:xfrm>
        <a:prstGeom prst="roundRect">
          <a:avLst>
            <a:gd name="adj" fmla="val 16670"/>
          </a:avLst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Plantea o Busca Soluciones</a:t>
          </a:r>
        </a:p>
      </dsp:txBody>
      <dsp:txXfrm>
        <a:off x="3337453" y="1964952"/>
        <a:ext cx="2195960" cy="1488762"/>
      </dsp:txXfrm>
    </dsp:sp>
    <dsp:sp modelId="{6B8BF6F1-2D7C-44AA-9E6B-46B29F46EAF8}">
      <dsp:nvSpPr>
        <dsp:cNvPr id="0" name=""/>
        <dsp:cNvSpPr/>
      </dsp:nvSpPr>
      <dsp:spPr>
        <a:xfrm>
          <a:off x="5613969" y="2041750"/>
          <a:ext cx="1714308" cy="13335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700" kern="1200" dirty="0"/>
            <a:t>Recurre al equipo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700" kern="1200" dirty="0"/>
            <a:t>Anticípate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700" kern="1200" dirty="0"/>
            <a:t>Conviértete en estratega</a:t>
          </a:r>
        </a:p>
      </dsp:txBody>
      <dsp:txXfrm>
        <a:off x="5613969" y="2041750"/>
        <a:ext cx="1714308" cy="1333500"/>
      </dsp:txXfrm>
    </dsp:sp>
    <dsp:sp modelId="{8D343001-246A-4107-A0AB-A710185496AD}">
      <dsp:nvSpPr>
        <dsp:cNvPr id="0" name=""/>
        <dsp:cNvSpPr/>
      </dsp:nvSpPr>
      <dsp:spPr>
        <a:xfrm>
          <a:off x="5211160" y="3737748"/>
          <a:ext cx="2357070" cy="1649872"/>
        </a:xfrm>
        <a:prstGeom prst="roundRect">
          <a:avLst>
            <a:gd name="adj" fmla="val 16670"/>
          </a:avLst>
        </a:prstGeom>
        <a:solidFill>
          <a:schemeClr val="lt1"/>
        </a:solidFill>
        <a:ln w="15875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Amplía la Comunicación</a:t>
          </a:r>
        </a:p>
      </dsp:txBody>
      <dsp:txXfrm>
        <a:off x="5291715" y="3818303"/>
        <a:ext cx="2195960" cy="1488762"/>
      </dsp:txXfrm>
    </dsp:sp>
    <dsp:sp modelId="{351C50A5-918A-42EB-ABE4-D20F05A45376}">
      <dsp:nvSpPr>
        <dsp:cNvPr id="0" name=""/>
        <dsp:cNvSpPr/>
      </dsp:nvSpPr>
      <dsp:spPr>
        <a:xfrm>
          <a:off x="7568231" y="3895101"/>
          <a:ext cx="1714308" cy="13335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500" kern="1200" dirty="0"/>
            <a:t>No pretendas ocultar información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500" kern="1200" dirty="0"/>
            <a:t>Se sincero pero demuestra apertura</a:t>
          </a:r>
        </a:p>
      </dsp:txBody>
      <dsp:txXfrm>
        <a:off x="7568231" y="3895101"/>
        <a:ext cx="1714308" cy="13335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0F50D-1CA1-4503-9FE6-09EC8F7FD775}">
      <dsp:nvSpPr>
        <dsp:cNvPr id="0" name=""/>
        <dsp:cNvSpPr/>
      </dsp:nvSpPr>
      <dsp:spPr>
        <a:xfrm>
          <a:off x="2966719" y="2897283"/>
          <a:ext cx="2194560" cy="2194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>
              <a:solidFill>
                <a:schemeClr val="tx1"/>
              </a:solidFill>
            </a:rPr>
            <a:t>Psicólogo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288105" y="3218669"/>
        <a:ext cx="1551788" cy="1551788"/>
      </dsp:txXfrm>
    </dsp:sp>
    <dsp:sp modelId="{8F09E242-324A-4E87-89CF-BD0868ABBAA8}">
      <dsp:nvSpPr>
        <dsp:cNvPr id="0" name=""/>
        <dsp:cNvSpPr/>
      </dsp:nvSpPr>
      <dsp:spPr>
        <a:xfrm rot="11700000">
          <a:off x="1011106" y="3120762"/>
          <a:ext cx="1917859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80A2C-41E8-4D41-8E78-01478E7CB8A1}">
      <dsp:nvSpPr>
        <dsp:cNvPr id="0" name=""/>
        <dsp:cNvSpPr/>
      </dsp:nvSpPr>
      <dsp:spPr>
        <a:xfrm>
          <a:off x="1365" y="2351365"/>
          <a:ext cx="2084832" cy="16678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kern="1200" dirty="0">
              <a:solidFill>
                <a:schemeClr val="tx1"/>
              </a:solidFill>
            </a:rPr>
            <a:t>Diagnóstico Especializado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0215" y="2400215"/>
        <a:ext cx="1987132" cy="1570165"/>
      </dsp:txXfrm>
    </dsp:sp>
    <dsp:sp modelId="{B3A3E0A8-647C-49E3-BA65-AE2C06C70E35}">
      <dsp:nvSpPr>
        <dsp:cNvPr id="0" name=""/>
        <dsp:cNvSpPr/>
      </dsp:nvSpPr>
      <dsp:spPr>
        <a:xfrm rot="14700000">
          <a:off x="2188905" y="1717116"/>
          <a:ext cx="1917859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48713-AB3A-499B-ADCF-218A4635A97B}">
      <dsp:nvSpPr>
        <dsp:cNvPr id="0" name=""/>
        <dsp:cNvSpPr/>
      </dsp:nvSpPr>
      <dsp:spPr>
        <a:xfrm>
          <a:off x="1700157" y="326823"/>
          <a:ext cx="2084832" cy="1667865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kern="1200" dirty="0">
              <a:solidFill>
                <a:schemeClr val="tx1"/>
              </a:solidFill>
            </a:rPr>
            <a:t>Programa Inclusión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1749007" y="375673"/>
        <a:ext cx="1987132" cy="1570165"/>
      </dsp:txXfrm>
    </dsp:sp>
    <dsp:sp modelId="{8E3E2DDC-C05A-4E66-BED1-8B1C38996CAE}">
      <dsp:nvSpPr>
        <dsp:cNvPr id="0" name=""/>
        <dsp:cNvSpPr/>
      </dsp:nvSpPr>
      <dsp:spPr>
        <a:xfrm rot="17700000">
          <a:off x="4021235" y="1717116"/>
          <a:ext cx="1917859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9AD22-B42C-4384-83B9-E094CB207D40}">
      <dsp:nvSpPr>
        <dsp:cNvPr id="0" name=""/>
        <dsp:cNvSpPr/>
      </dsp:nvSpPr>
      <dsp:spPr>
        <a:xfrm>
          <a:off x="4343010" y="326823"/>
          <a:ext cx="2084832" cy="1667865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kern="1200" dirty="0">
              <a:solidFill>
                <a:schemeClr val="tx1"/>
              </a:solidFill>
            </a:rPr>
            <a:t>Intervención Especializada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4391860" y="375673"/>
        <a:ext cx="1987132" cy="1570165"/>
      </dsp:txXfrm>
    </dsp:sp>
    <dsp:sp modelId="{675B5EF9-4B16-412E-824B-6AF13EB80231}">
      <dsp:nvSpPr>
        <dsp:cNvPr id="0" name=""/>
        <dsp:cNvSpPr/>
      </dsp:nvSpPr>
      <dsp:spPr>
        <a:xfrm rot="20700000">
          <a:off x="5199034" y="3120762"/>
          <a:ext cx="1917859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19DDF-83B7-49BB-9284-62FC3ECDC06C}">
      <dsp:nvSpPr>
        <dsp:cNvPr id="0" name=""/>
        <dsp:cNvSpPr/>
      </dsp:nvSpPr>
      <dsp:spPr>
        <a:xfrm>
          <a:off x="6041802" y="2351365"/>
          <a:ext cx="2084832" cy="166786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kern="1200" dirty="0">
              <a:solidFill>
                <a:schemeClr val="tx1"/>
              </a:solidFill>
            </a:rPr>
            <a:t>En el colegio inclusivo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6090652" y="2400215"/>
        <a:ext cx="1987132" cy="1570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18B7C-B8D0-4629-8E43-CA33CA54DDF4}">
      <dsp:nvSpPr>
        <dsp:cNvPr id="0" name=""/>
        <dsp:cNvSpPr/>
      </dsp:nvSpPr>
      <dsp:spPr>
        <a:xfrm>
          <a:off x="1861477" y="3033949"/>
          <a:ext cx="2143077" cy="184770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kern="1200"/>
            <a:t>Alteraciones o Retrasos</a:t>
          </a:r>
          <a:endParaRPr lang="es-PE" sz="2200" b="1" kern="1200" dirty="0"/>
        </a:p>
      </dsp:txBody>
      <dsp:txXfrm>
        <a:off x="2194042" y="3320678"/>
        <a:ext cx="1477947" cy="1274248"/>
      </dsp:txXfrm>
    </dsp:sp>
    <dsp:sp modelId="{6FDE348B-51B1-466A-B22A-FFA76A986B24}">
      <dsp:nvSpPr>
        <dsp:cNvPr id="0" name=""/>
        <dsp:cNvSpPr/>
      </dsp:nvSpPr>
      <dsp:spPr>
        <a:xfrm>
          <a:off x="1917151" y="3849673"/>
          <a:ext cx="250915" cy="2162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6337D-B118-4600-BAFE-4C4D87B822A2}">
      <dsp:nvSpPr>
        <dsp:cNvPr id="0" name=""/>
        <dsp:cNvSpPr/>
      </dsp:nvSpPr>
      <dsp:spPr>
        <a:xfrm>
          <a:off x="29565" y="2041508"/>
          <a:ext cx="2143077" cy="184770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9866D-234A-4F1F-BA75-6349467CC2D9}">
      <dsp:nvSpPr>
        <dsp:cNvPr id="0" name=""/>
        <dsp:cNvSpPr/>
      </dsp:nvSpPr>
      <dsp:spPr>
        <a:xfrm>
          <a:off x="1488536" y="3645132"/>
          <a:ext cx="250915" cy="2162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A37FB-E211-42B4-BC9B-BA2F1A727CD6}">
      <dsp:nvSpPr>
        <dsp:cNvPr id="0" name=""/>
        <dsp:cNvSpPr/>
      </dsp:nvSpPr>
      <dsp:spPr>
        <a:xfrm>
          <a:off x="3687288" y="2019541"/>
          <a:ext cx="2143077" cy="184770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587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kern="1200"/>
            <a:t>Maduración del cerebro SNC</a:t>
          </a:r>
          <a:endParaRPr lang="es-PE" sz="2200" b="1" kern="1200" dirty="0"/>
        </a:p>
      </dsp:txBody>
      <dsp:txXfrm>
        <a:off x="4019853" y="2306270"/>
        <a:ext cx="1477947" cy="1274248"/>
      </dsp:txXfrm>
    </dsp:sp>
    <dsp:sp modelId="{95F78E87-3BED-4ED4-80E0-9F094BF2C2EC}">
      <dsp:nvSpPr>
        <dsp:cNvPr id="0" name=""/>
        <dsp:cNvSpPr/>
      </dsp:nvSpPr>
      <dsp:spPr>
        <a:xfrm>
          <a:off x="5152360" y="3621212"/>
          <a:ext cx="250915" cy="2162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33F1B-7BDC-4728-986E-0776988E1D2A}">
      <dsp:nvSpPr>
        <dsp:cNvPr id="0" name=""/>
        <dsp:cNvSpPr/>
      </dsp:nvSpPr>
      <dsp:spPr>
        <a:xfrm>
          <a:off x="5513098" y="3033949"/>
          <a:ext cx="2143077" cy="184770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EA755-49A2-4455-BAC6-87F8C4C28B18}">
      <dsp:nvSpPr>
        <dsp:cNvPr id="0" name=""/>
        <dsp:cNvSpPr/>
      </dsp:nvSpPr>
      <dsp:spPr>
        <a:xfrm>
          <a:off x="5568773" y="3849673"/>
          <a:ext cx="250915" cy="2162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4C539-BB72-488F-A242-72F41A587801}">
      <dsp:nvSpPr>
        <dsp:cNvPr id="0" name=""/>
        <dsp:cNvSpPr/>
      </dsp:nvSpPr>
      <dsp:spPr>
        <a:xfrm>
          <a:off x="1861477" y="1009526"/>
          <a:ext cx="2143077" cy="184770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587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kern="1200"/>
            <a:t>Inicio Infancia y curso estable</a:t>
          </a:r>
          <a:endParaRPr lang="es-PE" sz="2200" b="1" kern="1200" dirty="0"/>
        </a:p>
      </dsp:txBody>
      <dsp:txXfrm>
        <a:off x="2194042" y="1296255"/>
        <a:ext cx="1477947" cy="1274248"/>
      </dsp:txXfrm>
    </dsp:sp>
    <dsp:sp modelId="{628EDFA5-D868-477F-A873-0AC0B2C9B266}">
      <dsp:nvSpPr>
        <dsp:cNvPr id="0" name=""/>
        <dsp:cNvSpPr/>
      </dsp:nvSpPr>
      <dsp:spPr>
        <a:xfrm>
          <a:off x="3314346" y="1049556"/>
          <a:ext cx="250915" cy="2162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D2A76-211D-4ECD-B2DF-58163413C95D}">
      <dsp:nvSpPr>
        <dsp:cNvPr id="0" name=""/>
        <dsp:cNvSpPr/>
      </dsp:nvSpPr>
      <dsp:spPr>
        <a:xfrm>
          <a:off x="3687288" y="0"/>
          <a:ext cx="2143077" cy="184770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46E7D-8FE6-405C-8EBD-081D41E3722D}">
      <dsp:nvSpPr>
        <dsp:cNvPr id="0" name=""/>
        <dsp:cNvSpPr/>
      </dsp:nvSpPr>
      <dsp:spPr>
        <a:xfrm>
          <a:off x="3750589" y="811331"/>
          <a:ext cx="250915" cy="2162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AB4DF-E9C0-442F-ACFD-46BC0A7DCB88}">
      <dsp:nvSpPr>
        <dsp:cNvPr id="0" name=""/>
        <dsp:cNvSpPr/>
      </dsp:nvSpPr>
      <dsp:spPr>
        <a:xfrm>
          <a:off x="2559995" y="1258"/>
          <a:ext cx="1445908" cy="9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>
              <a:solidFill>
                <a:schemeClr val="tx1"/>
              </a:solidFill>
              <a:latin typeface="Arial Black" panose="020B0A04020102020204" pitchFamily="34" charset="0"/>
            </a:rPr>
            <a:t>Espectro Autista</a:t>
          </a:r>
          <a:endParaRPr lang="es-PE" sz="10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2605874" y="47137"/>
        <a:ext cx="1354150" cy="848082"/>
      </dsp:txXfrm>
    </dsp:sp>
    <dsp:sp modelId="{CC646DDE-A322-4DAA-BCC5-CAC50B479FBE}">
      <dsp:nvSpPr>
        <dsp:cNvPr id="0" name=""/>
        <dsp:cNvSpPr/>
      </dsp:nvSpPr>
      <dsp:spPr>
        <a:xfrm>
          <a:off x="1068150" y="471178"/>
          <a:ext cx="4429598" cy="4429598"/>
        </a:xfrm>
        <a:custGeom>
          <a:avLst/>
          <a:gdLst/>
          <a:ahLst/>
          <a:cxnLst/>
          <a:rect l="0" t="0" r="0" b="0"/>
          <a:pathLst>
            <a:path>
              <a:moveTo>
                <a:pt x="2947000" y="124531"/>
              </a:moveTo>
              <a:arcTo wR="2214799" hR="2214799" stAng="17358292" swAng="150179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AB655-34BE-4C9C-A3CE-E8F403BC96EB}">
      <dsp:nvSpPr>
        <dsp:cNvPr id="0" name=""/>
        <dsp:cNvSpPr/>
      </dsp:nvSpPr>
      <dsp:spPr>
        <a:xfrm>
          <a:off x="4478068" y="1108657"/>
          <a:ext cx="1445908" cy="93984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kern="1200">
              <a:solidFill>
                <a:schemeClr val="tx1"/>
              </a:solidFill>
              <a:latin typeface="Arial Black" panose="020B0A04020102020204" pitchFamily="34" charset="0"/>
            </a:rPr>
            <a:t>Comunicación</a:t>
          </a:r>
          <a:endParaRPr lang="es-PE" sz="105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4523947" y="1154536"/>
        <a:ext cx="1354150" cy="848082"/>
      </dsp:txXfrm>
    </dsp:sp>
    <dsp:sp modelId="{5090750F-93E3-4C9A-A3F5-FA6BCF2B7323}">
      <dsp:nvSpPr>
        <dsp:cNvPr id="0" name=""/>
        <dsp:cNvSpPr/>
      </dsp:nvSpPr>
      <dsp:spPr>
        <a:xfrm>
          <a:off x="1068150" y="471178"/>
          <a:ext cx="4429598" cy="4429598"/>
        </a:xfrm>
        <a:custGeom>
          <a:avLst/>
          <a:gdLst/>
          <a:ahLst/>
          <a:cxnLst/>
          <a:rect l="0" t="0" r="0" b="0"/>
          <a:pathLst>
            <a:path>
              <a:moveTo>
                <a:pt x="4339508" y="1589540"/>
              </a:moveTo>
              <a:arcTo wR="2214799" hR="2214799" stAng="20616115" swAng="1967771"/>
            </a:path>
          </a:pathLst>
        </a:custGeom>
        <a:noFill/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B5640-3E99-4B24-8DC3-7FFB8CC21855}">
      <dsp:nvSpPr>
        <dsp:cNvPr id="0" name=""/>
        <dsp:cNvSpPr/>
      </dsp:nvSpPr>
      <dsp:spPr>
        <a:xfrm>
          <a:off x="4478068" y="3323457"/>
          <a:ext cx="1445908" cy="93984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kern="1200">
              <a:solidFill>
                <a:schemeClr val="tx1"/>
              </a:solidFill>
              <a:latin typeface="Arial Black" panose="020B0A04020102020204" pitchFamily="34" charset="0"/>
            </a:rPr>
            <a:t>Discapacidad Intelectual</a:t>
          </a:r>
          <a:endParaRPr lang="es-PE" sz="105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4523947" y="3369336"/>
        <a:ext cx="1354150" cy="848082"/>
      </dsp:txXfrm>
    </dsp:sp>
    <dsp:sp modelId="{1523EFD7-5DE4-48AF-88AC-A2843B7C1485}">
      <dsp:nvSpPr>
        <dsp:cNvPr id="0" name=""/>
        <dsp:cNvSpPr/>
      </dsp:nvSpPr>
      <dsp:spPr>
        <a:xfrm>
          <a:off x="1068150" y="471178"/>
          <a:ext cx="4429598" cy="4429598"/>
        </a:xfrm>
        <a:custGeom>
          <a:avLst/>
          <a:gdLst/>
          <a:ahLst/>
          <a:cxnLst/>
          <a:rect l="0" t="0" r="0" b="0"/>
          <a:pathLst>
            <a:path>
              <a:moveTo>
                <a:pt x="3762610" y="3798976"/>
              </a:moveTo>
              <a:arcTo wR="2214799" hR="2214799" stAng="2739914" swAng="1501794"/>
            </a:path>
          </a:pathLst>
        </a:custGeom>
        <a:noFill/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A2CEB-A724-455D-88EC-45557A762C36}">
      <dsp:nvSpPr>
        <dsp:cNvPr id="0" name=""/>
        <dsp:cNvSpPr/>
      </dsp:nvSpPr>
      <dsp:spPr>
        <a:xfrm>
          <a:off x="2559995" y="4430857"/>
          <a:ext cx="1445908" cy="93984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kern="1200">
              <a:solidFill>
                <a:schemeClr val="tx1"/>
              </a:solidFill>
              <a:latin typeface="Arial Black" panose="020B0A04020102020204" pitchFamily="34" charset="0"/>
            </a:rPr>
            <a:t>TDAH</a:t>
          </a:r>
          <a:endParaRPr lang="es-PE" sz="105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2605874" y="4476736"/>
        <a:ext cx="1354150" cy="848082"/>
      </dsp:txXfrm>
    </dsp:sp>
    <dsp:sp modelId="{656692D2-A57B-45B5-A7E8-B6672D74B842}">
      <dsp:nvSpPr>
        <dsp:cNvPr id="0" name=""/>
        <dsp:cNvSpPr/>
      </dsp:nvSpPr>
      <dsp:spPr>
        <a:xfrm>
          <a:off x="1068150" y="471178"/>
          <a:ext cx="4429598" cy="4429598"/>
        </a:xfrm>
        <a:custGeom>
          <a:avLst/>
          <a:gdLst/>
          <a:ahLst/>
          <a:cxnLst/>
          <a:rect l="0" t="0" r="0" b="0"/>
          <a:pathLst>
            <a:path>
              <a:moveTo>
                <a:pt x="1482598" y="4305067"/>
              </a:moveTo>
              <a:arcTo wR="2214799" hR="2214799" stAng="6558292" swAng="1501794"/>
            </a:path>
          </a:pathLst>
        </a:custGeom>
        <a:noFill/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783DE-CA38-4292-94DB-88999A5CB239}">
      <dsp:nvSpPr>
        <dsp:cNvPr id="0" name=""/>
        <dsp:cNvSpPr/>
      </dsp:nvSpPr>
      <dsp:spPr>
        <a:xfrm>
          <a:off x="641923" y="3323457"/>
          <a:ext cx="1445908" cy="93984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kern="1200">
              <a:solidFill>
                <a:schemeClr val="tx1"/>
              </a:solidFill>
              <a:latin typeface="Arial Black" panose="020B0A04020102020204" pitchFamily="34" charset="0"/>
            </a:rPr>
            <a:t>Específico Aprendizaje</a:t>
          </a:r>
          <a:endParaRPr lang="es-PE" sz="105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687802" y="3369336"/>
        <a:ext cx="1354150" cy="848082"/>
      </dsp:txXfrm>
    </dsp:sp>
    <dsp:sp modelId="{D9D86CF3-1153-49A1-8A7D-AAE5EFBB2BF3}">
      <dsp:nvSpPr>
        <dsp:cNvPr id="0" name=""/>
        <dsp:cNvSpPr/>
      </dsp:nvSpPr>
      <dsp:spPr>
        <a:xfrm>
          <a:off x="1068150" y="471178"/>
          <a:ext cx="4429598" cy="4429598"/>
        </a:xfrm>
        <a:custGeom>
          <a:avLst/>
          <a:gdLst/>
          <a:ahLst/>
          <a:cxnLst/>
          <a:rect l="0" t="0" r="0" b="0"/>
          <a:pathLst>
            <a:path>
              <a:moveTo>
                <a:pt x="90090" y="2840058"/>
              </a:moveTo>
              <a:arcTo wR="2214799" hR="2214799" stAng="9816115" swAng="1967771"/>
            </a:path>
          </a:pathLst>
        </a:custGeom>
        <a:noFill/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1F0D-D4C9-48E4-BBEC-B4D7B034F370}">
      <dsp:nvSpPr>
        <dsp:cNvPr id="0" name=""/>
        <dsp:cNvSpPr/>
      </dsp:nvSpPr>
      <dsp:spPr>
        <a:xfrm>
          <a:off x="641923" y="1108657"/>
          <a:ext cx="1445908" cy="9398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kern="1200">
              <a:solidFill>
                <a:schemeClr val="tx1"/>
              </a:solidFill>
              <a:latin typeface="Arial Black" panose="020B0A04020102020204" pitchFamily="34" charset="0"/>
            </a:rPr>
            <a:t>Motor</a:t>
          </a:r>
          <a:endParaRPr lang="es-PE" sz="105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687802" y="1154536"/>
        <a:ext cx="1354150" cy="848082"/>
      </dsp:txXfrm>
    </dsp:sp>
    <dsp:sp modelId="{D02E569B-A40D-4F6A-A6AB-E1111497CE96}">
      <dsp:nvSpPr>
        <dsp:cNvPr id="0" name=""/>
        <dsp:cNvSpPr/>
      </dsp:nvSpPr>
      <dsp:spPr>
        <a:xfrm>
          <a:off x="1068150" y="471178"/>
          <a:ext cx="4429598" cy="4429598"/>
        </a:xfrm>
        <a:custGeom>
          <a:avLst/>
          <a:gdLst/>
          <a:ahLst/>
          <a:cxnLst/>
          <a:rect l="0" t="0" r="0" b="0"/>
          <a:pathLst>
            <a:path>
              <a:moveTo>
                <a:pt x="666988" y="630622"/>
              </a:moveTo>
              <a:arcTo wR="2214799" hR="2214799" stAng="13539914" swAng="1501794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741DB-235C-4725-BFD6-A0F55D540364}">
      <dsp:nvSpPr>
        <dsp:cNvPr id="0" name=""/>
        <dsp:cNvSpPr/>
      </dsp:nvSpPr>
      <dsp:spPr>
        <a:xfrm>
          <a:off x="0" y="0"/>
          <a:ext cx="6258560" cy="829532"/>
        </a:xfrm>
        <a:prstGeom prst="roundRect">
          <a:avLst>
            <a:gd name="adj" fmla="val 1000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Estar con niños “normales” es lo mejor los va a imitar</a:t>
          </a:r>
        </a:p>
      </dsp:txBody>
      <dsp:txXfrm>
        <a:off x="24296" y="24296"/>
        <a:ext cx="5266375" cy="780940"/>
      </dsp:txXfrm>
    </dsp:sp>
    <dsp:sp modelId="{E1950B2B-ACCF-43CA-882F-0CB89E79BB35}">
      <dsp:nvSpPr>
        <dsp:cNvPr id="0" name=""/>
        <dsp:cNvSpPr/>
      </dsp:nvSpPr>
      <dsp:spPr>
        <a:xfrm>
          <a:off x="467360" y="944744"/>
          <a:ext cx="6258560" cy="829532"/>
        </a:xfrm>
        <a:prstGeom prst="roundRect">
          <a:avLst>
            <a:gd name="adj" fmla="val 1000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/>
            <a:t>Tiene que asistir con un acompañante</a:t>
          </a:r>
          <a:endParaRPr lang="es-ES" sz="2400" b="1" kern="1200" dirty="0"/>
        </a:p>
      </dsp:txBody>
      <dsp:txXfrm>
        <a:off x="491656" y="969040"/>
        <a:ext cx="5203412" cy="780940"/>
      </dsp:txXfrm>
    </dsp:sp>
    <dsp:sp modelId="{55D77F32-C233-4C74-9776-D2D28BDCBB7D}">
      <dsp:nvSpPr>
        <dsp:cNvPr id="0" name=""/>
        <dsp:cNvSpPr/>
      </dsp:nvSpPr>
      <dsp:spPr>
        <a:xfrm>
          <a:off x="934719" y="1889489"/>
          <a:ext cx="6258560" cy="829532"/>
        </a:xfrm>
        <a:prstGeom prst="roundRect">
          <a:avLst>
            <a:gd name="adj" fmla="val 1000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Si no tiene discapacidad intelectual no debería estar en inclusión</a:t>
          </a:r>
        </a:p>
      </dsp:txBody>
      <dsp:txXfrm>
        <a:off x="959015" y="1913785"/>
        <a:ext cx="5203412" cy="780940"/>
      </dsp:txXfrm>
    </dsp:sp>
    <dsp:sp modelId="{DA4AEC55-05DF-4898-88A8-20DF261F96EF}">
      <dsp:nvSpPr>
        <dsp:cNvPr id="0" name=""/>
        <dsp:cNvSpPr/>
      </dsp:nvSpPr>
      <dsp:spPr>
        <a:xfrm>
          <a:off x="1402079" y="2834234"/>
          <a:ext cx="6258560" cy="829532"/>
        </a:xfrm>
        <a:prstGeom prst="roundRect">
          <a:avLst>
            <a:gd name="adj" fmla="val 1000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Viene solo para socializar</a:t>
          </a:r>
        </a:p>
      </dsp:txBody>
      <dsp:txXfrm>
        <a:off x="1426375" y="2858530"/>
        <a:ext cx="5203412" cy="780940"/>
      </dsp:txXfrm>
    </dsp:sp>
    <dsp:sp modelId="{79B35D41-05C2-4B01-AA25-E4774EB014B7}">
      <dsp:nvSpPr>
        <dsp:cNvPr id="0" name=""/>
        <dsp:cNvSpPr/>
      </dsp:nvSpPr>
      <dsp:spPr>
        <a:xfrm>
          <a:off x="1869439" y="3778979"/>
          <a:ext cx="6258560" cy="829532"/>
        </a:xfrm>
        <a:prstGeom prst="roundRect">
          <a:avLst>
            <a:gd name="adj" fmla="val 1000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Pobrecito… No puede, porque tiene…</a:t>
          </a:r>
        </a:p>
      </dsp:txBody>
      <dsp:txXfrm>
        <a:off x="1893735" y="3803275"/>
        <a:ext cx="5203412" cy="780940"/>
      </dsp:txXfrm>
    </dsp:sp>
    <dsp:sp modelId="{F2A2CCF0-57E2-45B8-8765-82897A43209A}">
      <dsp:nvSpPr>
        <dsp:cNvPr id="0" name=""/>
        <dsp:cNvSpPr/>
      </dsp:nvSpPr>
      <dsp:spPr>
        <a:xfrm>
          <a:off x="5719364" y="606019"/>
          <a:ext cx="539195" cy="539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700" kern="1200"/>
        </a:p>
      </dsp:txBody>
      <dsp:txXfrm>
        <a:off x="5840683" y="606019"/>
        <a:ext cx="296557" cy="405744"/>
      </dsp:txXfrm>
    </dsp:sp>
    <dsp:sp modelId="{B13A1115-665D-4245-9111-8A7D7963D88E}">
      <dsp:nvSpPr>
        <dsp:cNvPr id="0" name=""/>
        <dsp:cNvSpPr/>
      </dsp:nvSpPr>
      <dsp:spPr>
        <a:xfrm>
          <a:off x="6186724" y="1550764"/>
          <a:ext cx="539195" cy="539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700" b="1" kern="1200"/>
        </a:p>
      </dsp:txBody>
      <dsp:txXfrm>
        <a:off x="6308043" y="1550764"/>
        <a:ext cx="296557" cy="405744"/>
      </dsp:txXfrm>
    </dsp:sp>
    <dsp:sp modelId="{A0F72D9A-D762-434B-B80F-8B87859CBAF7}">
      <dsp:nvSpPr>
        <dsp:cNvPr id="0" name=""/>
        <dsp:cNvSpPr/>
      </dsp:nvSpPr>
      <dsp:spPr>
        <a:xfrm>
          <a:off x="6654084" y="2481683"/>
          <a:ext cx="539195" cy="539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700" kern="1200"/>
        </a:p>
      </dsp:txBody>
      <dsp:txXfrm>
        <a:off x="6775403" y="2481683"/>
        <a:ext cx="296557" cy="405744"/>
      </dsp:txXfrm>
    </dsp:sp>
    <dsp:sp modelId="{F619C314-AA4F-4BA7-9A11-A5DB8193DB82}">
      <dsp:nvSpPr>
        <dsp:cNvPr id="0" name=""/>
        <dsp:cNvSpPr/>
      </dsp:nvSpPr>
      <dsp:spPr>
        <a:xfrm>
          <a:off x="7121444" y="3435645"/>
          <a:ext cx="539195" cy="539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700" kern="1200"/>
        </a:p>
      </dsp:txBody>
      <dsp:txXfrm>
        <a:off x="7242763" y="3435645"/>
        <a:ext cx="296557" cy="405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F6949-992E-4083-A838-F002F87E6769}">
      <dsp:nvSpPr>
        <dsp:cNvPr id="0" name=""/>
        <dsp:cNvSpPr/>
      </dsp:nvSpPr>
      <dsp:spPr>
        <a:xfrm>
          <a:off x="3548754" y="2979009"/>
          <a:ext cx="2439099" cy="2439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900" kern="1200" dirty="0">
              <a:solidFill>
                <a:srgbClr val="000000"/>
              </a:solidFill>
            </a:rPr>
            <a:t>Maestra</a:t>
          </a:r>
        </a:p>
      </dsp:txBody>
      <dsp:txXfrm>
        <a:off x="3905952" y="3336207"/>
        <a:ext cx="1724703" cy="1724703"/>
      </dsp:txXfrm>
    </dsp:sp>
    <dsp:sp modelId="{BEA27CF7-EC4B-421A-9FB9-9482B5382461}">
      <dsp:nvSpPr>
        <dsp:cNvPr id="0" name=""/>
        <dsp:cNvSpPr/>
      </dsp:nvSpPr>
      <dsp:spPr>
        <a:xfrm rot="10800000">
          <a:off x="1072359" y="3850987"/>
          <a:ext cx="2340193" cy="695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3E48E-F545-4259-AB90-352E99CCBB6A}">
      <dsp:nvSpPr>
        <dsp:cNvPr id="0" name=""/>
        <dsp:cNvSpPr/>
      </dsp:nvSpPr>
      <dsp:spPr>
        <a:xfrm>
          <a:off x="218674" y="3515610"/>
          <a:ext cx="1707369" cy="1365895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>
              <a:solidFill>
                <a:srgbClr val="000000"/>
              </a:solidFill>
            </a:rPr>
            <a:t>Elimina las etiquetas: “Todos somos diferentes”</a:t>
          </a:r>
        </a:p>
      </dsp:txBody>
      <dsp:txXfrm>
        <a:off x="258680" y="3555616"/>
        <a:ext cx="1627357" cy="1285883"/>
      </dsp:txXfrm>
    </dsp:sp>
    <dsp:sp modelId="{BE897D0A-3ACE-4FAD-8E23-A0E2CFCF1BDB}">
      <dsp:nvSpPr>
        <dsp:cNvPr id="0" name=""/>
        <dsp:cNvSpPr/>
      </dsp:nvSpPr>
      <dsp:spPr>
        <a:xfrm rot="12960000">
          <a:off x="1554753" y="2366330"/>
          <a:ext cx="2340193" cy="695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ACC1B-BE29-4F1B-80E1-E5B318F7DE14}">
      <dsp:nvSpPr>
        <dsp:cNvPr id="0" name=""/>
        <dsp:cNvSpPr/>
      </dsp:nvSpPr>
      <dsp:spPr>
        <a:xfrm>
          <a:off x="924537" y="1343189"/>
          <a:ext cx="1707369" cy="1365895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>
              <a:solidFill>
                <a:srgbClr val="000000"/>
              </a:solidFill>
            </a:rPr>
            <a:t>Conoce a cada uno (fortalezas, debilidades, riesgos)</a:t>
          </a:r>
        </a:p>
      </dsp:txBody>
      <dsp:txXfrm>
        <a:off x="964543" y="1383195"/>
        <a:ext cx="1627357" cy="1285883"/>
      </dsp:txXfrm>
    </dsp:sp>
    <dsp:sp modelId="{8194A1C0-D795-4BBA-83A5-A8295859F204}">
      <dsp:nvSpPr>
        <dsp:cNvPr id="0" name=""/>
        <dsp:cNvSpPr/>
      </dsp:nvSpPr>
      <dsp:spPr>
        <a:xfrm rot="15120000">
          <a:off x="2817677" y="1448762"/>
          <a:ext cx="2340193" cy="695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7F801-EB8B-4744-ACC4-C4B21E438EE5}">
      <dsp:nvSpPr>
        <dsp:cNvPr id="0" name=""/>
        <dsp:cNvSpPr/>
      </dsp:nvSpPr>
      <dsp:spPr>
        <a:xfrm>
          <a:off x="2772509" y="558"/>
          <a:ext cx="1707369" cy="1365895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 err="1">
              <a:solidFill>
                <a:srgbClr val="000000"/>
              </a:solidFill>
            </a:rPr>
            <a:t>Empoderate</a:t>
          </a:r>
          <a:r>
            <a:rPr lang="es-PE" sz="1900" kern="1200" dirty="0">
              <a:solidFill>
                <a:srgbClr val="000000"/>
              </a:solidFill>
            </a:rPr>
            <a:t>: Los niños, Las Familias, Los especialistas</a:t>
          </a:r>
        </a:p>
      </dsp:txBody>
      <dsp:txXfrm>
        <a:off x="2812515" y="40564"/>
        <a:ext cx="1627357" cy="1285883"/>
      </dsp:txXfrm>
    </dsp:sp>
    <dsp:sp modelId="{A4C1F269-8D6A-4E9F-B3AD-6936AB1973AE}">
      <dsp:nvSpPr>
        <dsp:cNvPr id="0" name=""/>
        <dsp:cNvSpPr/>
      </dsp:nvSpPr>
      <dsp:spPr>
        <a:xfrm rot="17280000">
          <a:off x="4378737" y="1448762"/>
          <a:ext cx="2340193" cy="695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97AD5-DFC8-48AA-98AC-16D0E3BE6295}">
      <dsp:nvSpPr>
        <dsp:cNvPr id="0" name=""/>
        <dsp:cNvSpPr/>
      </dsp:nvSpPr>
      <dsp:spPr>
        <a:xfrm>
          <a:off x="5056728" y="558"/>
          <a:ext cx="1707369" cy="1365895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>
              <a:solidFill>
                <a:srgbClr val="000000"/>
              </a:solidFill>
            </a:rPr>
            <a:t>Forma un equipo</a:t>
          </a:r>
        </a:p>
      </dsp:txBody>
      <dsp:txXfrm>
        <a:off x="5096734" y="40564"/>
        <a:ext cx="1627357" cy="1285883"/>
      </dsp:txXfrm>
    </dsp:sp>
    <dsp:sp modelId="{50C6FFFB-7E63-4391-BFF8-7B6DB4AB2D58}">
      <dsp:nvSpPr>
        <dsp:cNvPr id="0" name=""/>
        <dsp:cNvSpPr/>
      </dsp:nvSpPr>
      <dsp:spPr>
        <a:xfrm rot="19440000">
          <a:off x="5641661" y="2366330"/>
          <a:ext cx="2340193" cy="695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941C3-541A-4B84-A2FE-F884D1BE35B1}">
      <dsp:nvSpPr>
        <dsp:cNvPr id="0" name=""/>
        <dsp:cNvSpPr/>
      </dsp:nvSpPr>
      <dsp:spPr>
        <a:xfrm>
          <a:off x="6904701" y="1343189"/>
          <a:ext cx="1707369" cy="1365895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>
              <a:solidFill>
                <a:srgbClr val="000000"/>
              </a:solidFill>
            </a:rPr>
            <a:t>Establece metas</a:t>
          </a:r>
        </a:p>
      </dsp:txBody>
      <dsp:txXfrm>
        <a:off x="6944707" y="1383195"/>
        <a:ext cx="1627357" cy="1285883"/>
      </dsp:txXfrm>
    </dsp:sp>
    <dsp:sp modelId="{88B42DA0-D619-4D18-8831-42F5C00C1003}">
      <dsp:nvSpPr>
        <dsp:cNvPr id="0" name=""/>
        <dsp:cNvSpPr/>
      </dsp:nvSpPr>
      <dsp:spPr>
        <a:xfrm>
          <a:off x="6124055" y="3850987"/>
          <a:ext cx="2340193" cy="695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3C723-0B4E-4D85-9ABE-7D1399052E64}">
      <dsp:nvSpPr>
        <dsp:cNvPr id="0" name=""/>
        <dsp:cNvSpPr/>
      </dsp:nvSpPr>
      <dsp:spPr>
        <a:xfrm>
          <a:off x="7610563" y="3515610"/>
          <a:ext cx="1707369" cy="1365895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>
              <a:solidFill>
                <a:srgbClr val="000000"/>
              </a:solidFill>
            </a:rPr>
            <a:t>Pide – Exige Ayuda</a:t>
          </a:r>
        </a:p>
      </dsp:txBody>
      <dsp:txXfrm>
        <a:off x="7650569" y="3555616"/>
        <a:ext cx="1627357" cy="12858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12915-EC12-410F-BABC-EB550ACE326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CE322-5EBF-4FE9-92EB-F985A0276B02}">
      <dsp:nvSpPr>
        <dsp:cNvPr id="0" name=""/>
        <dsp:cNvSpPr/>
      </dsp:nvSpPr>
      <dsp:spPr>
        <a:xfrm>
          <a:off x="509717" y="338558"/>
          <a:ext cx="10657292" cy="67755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780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900" kern="1200" dirty="0">
              <a:solidFill>
                <a:srgbClr val="000000"/>
              </a:solidFill>
            </a:rPr>
            <a:t>Informe Integral muy específico</a:t>
          </a:r>
        </a:p>
      </dsp:txBody>
      <dsp:txXfrm>
        <a:off x="509717" y="338558"/>
        <a:ext cx="10657292" cy="677550"/>
      </dsp:txXfrm>
    </dsp:sp>
    <dsp:sp modelId="{27176F91-B224-4511-921B-BD895E31368C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6133D-EBF7-46DA-9457-B4077163F425}">
      <dsp:nvSpPr>
        <dsp:cNvPr id="0" name=""/>
        <dsp:cNvSpPr/>
      </dsp:nvSpPr>
      <dsp:spPr>
        <a:xfrm>
          <a:off x="995230" y="1354558"/>
          <a:ext cx="10171779" cy="67755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780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900" kern="1200" dirty="0">
              <a:solidFill>
                <a:srgbClr val="000000"/>
              </a:solidFill>
            </a:rPr>
            <a:t>Plan de inclusión ¿quién?</a:t>
          </a:r>
        </a:p>
      </dsp:txBody>
      <dsp:txXfrm>
        <a:off x="995230" y="1354558"/>
        <a:ext cx="10171779" cy="677550"/>
      </dsp:txXfrm>
    </dsp:sp>
    <dsp:sp modelId="{0D1AFD20-B23F-4D71-8628-CC20FAA50C09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799B2-6A9C-4E10-BD75-47D29DC0F618}">
      <dsp:nvSpPr>
        <dsp:cNvPr id="0" name=""/>
        <dsp:cNvSpPr/>
      </dsp:nvSpPr>
      <dsp:spPr>
        <a:xfrm>
          <a:off x="1144243" y="2370558"/>
          <a:ext cx="10022766" cy="67755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780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900" kern="1200" dirty="0">
              <a:solidFill>
                <a:srgbClr val="000000"/>
              </a:solidFill>
            </a:rPr>
            <a:t>Entrenamiento y modelado de estrategias</a:t>
          </a:r>
        </a:p>
      </dsp:txBody>
      <dsp:txXfrm>
        <a:off x="1144243" y="2370558"/>
        <a:ext cx="10022766" cy="677550"/>
      </dsp:txXfrm>
    </dsp:sp>
    <dsp:sp modelId="{B2869757-6B1B-4003-A28C-C83DFC387D32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EAC50-A5B6-45C8-9A07-57018102805C}">
      <dsp:nvSpPr>
        <dsp:cNvPr id="0" name=""/>
        <dsp:cNvSpPr/>
      </dsp:nvSpPr>
      <dsp:spPr>
        <a:xfrm>
          <a:off x="995230" y="3386558"/>
          <a:ext cx="10171779" cy="67755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780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900" kern="1200" dirty="0">
              <a:solidFill>
                <a:srgbClr val="000000"/>
              </a:solidFill>
            </a:rPr>
            <a:t>Visitas periódicas</a:t>
          </a:r>
        </a:p>
      </dsp:txBody>
      <dsp:txXfrm>
        <a:off x="995230" y="3386558"/>
        <a:ext cx="10171779" cy="677550"/>
      </dsp:txXfrm>
    </dsp:sp>
    <dsp:sp modelId="{8015ADA3-A6A0-4B82-A29A-A60C42514F98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0A41A-8CF3-4F41-8DA3-42DF1B2C49A3}">
      <dsp:nvSpPr>
        <dsp:cNvPr id="0" name=""/>
        <dsp:cNvSpPr/>
      </dsp:nvSpPr>
      <dsp:spPr>
        <a:xfrm>
          <a:off x="509717" y="4402558"/>
          <a:ext cx="10657292" cy="67755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780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900" kern="1200" dirty="0">
              <a:solidFill>
                <a:srgbClr val="000000"/>
              </a:solidFill>
            </a:rPr>
            <a:t>Asesoría para realizar adecuaciones metodológicas y/o curriculares </a:t>
          </a:r>
        </a:p>
      </dsp:txBody>
      <dsp:txXfrm>
        <a:off x="509717" y="4402558"/>
        <a:ext cx="10657292" cy="677550"/>
      </dsp:txXfrm>
    </dsp:sp>
    <dsp:sp modelId="{006F2BDE-139F-42C0-81C8-9524A3993EF7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12915-EC12-410F-BABC-EB550ACE326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CE322-5EBF-4FE9-92EB-F985A0276B02}">
      <dsp:nvSpPr>
        <dsp:cNvPr id="0" name=""/>
        <dsp:cNvSpPr/>
      </dsp:nvSpPr>
      <dsp:spPr>
        <a:xfrm>
          <a:off x="434398" y="285347"/>
          <a:ext cx="10732611" cy="57047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>
              <a:solidFill>
                <a:srgbClr val="000000"/>
              </a:solidFill>
            </a:rPr>
            <a:t>Conocer el caso a profundidad</a:t>
          </a:r>
        </a:p>
      </dsp:txBody>
      <dsp:txXfrm>
        <a:off x="434398" y="285347"/>
        <a:ext cx="10732611" cy="570477"/>
      </dsp:txXfrm>
    </dsp:sp>
    <dsp:sp modelId="{27176F91-B224-4511-921B-BD895E31368C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77160-227E-4801-921B-A557D91A1AAB}">
      <dsp:nvSpPr>
        <dsp:cNvPr id="0" name=""/>
        <dsp:cNvSpPr/>
      </dsp:nvSpPr>
      <dsp:spPr>
        <a:xfrm>
          <a:off x="903654" y="1140954"/>
          <a:ext cx="10263355" cy="57047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>
              <a:solidFill>
                <a:srgbClr val="000000"/>
              </a:solidFill>
            </a:rPr>
            <a:t>Involucrarme y sensibilizar a la familia</a:t>
          </a:r>
        </a:p>
      </dsp:txBody>
      <dsp:txXfrm>
        <a:off x="903654" y="1140954"/>
        <a:ext cx="10263355" cy="570477"/>
      </dsp:txXfrm>
    </dsp:sp>
    <dsp:sp modelId="{AD51DA41-08DD-47D5-8BE0-AAF2F4D35D7A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EE1F6-80F8-4ECC-A9A4-2FD03E17C4A5}">
      <dsp:nvSpPr>
        <dsp:cNvPr id="0" name=""/>
        <dsp:cNvSpPr/>
      </dsp:nvSpPr>
      <dsp:spPr>
        <a:xfrm>
          <a:off x="1118233" y="1996562"/>
          <a:ext cx="10048775" cy="57047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>
              <a:solidFill>
                <a:srgbClr val="000000"/>
              </a:solidFill>
            </a:rPr>
            <a:t>Sensibilizar a mi aula</a:t>
          </a:r>
        </a:p>
      </dsp:txBody>
      <dsp:txXfrm>
        <a:off x="1118233" y="1996562"/>
        <a:ext cx="10048775" cy="570477"/>
      </dsp:txXfrm>
    </dsp:sp>
    <dsp:sp modelId="{7667DBC4-7565-4FFB-9344-F8E559306A76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EAAAE-D3A8-4439-A0B0-17E3830A5786}">
      <dsp:nvSpPr>
        <dsp:cNvPr id="0" name=""/>
        <dsp:cNvSpPr/>
      </dsp:nvSpPr>
      <dsp:spPr>
        <a:xfrm>
          <a:off x="1118233" y="2851627"/>
          <a:ext cx="10048775" cy="57047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>
              <a:solidFill>
                <a:srgbClr val="000000"/>
              </a:solidFill>
            </a:rPr>
            <a:t>Sensibilizar a los padres de mi aula</a:t>
          </a:r>
        </a:p>
      </dsp:txBody>
      <dsp:txXfrm>
        <a:off x="1118233" y="2851627"/>
        <a:ext cx="10048775" cy="570477"/>
      </dsp:txXfrm>
    </dsp:sp>
    <dsp:sp modelId="{43B76C73-EC7B-4B68-8F09-94BC0ACE0DB1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8C317-BBFB-4621-84CC-88F81D65E9FB}">
      <dsp:nvSpPr>
        <dsp:cNvPr id="0" name=""/>
        <dsp:cNvSpPr/>
      </dsp:nvSpPr>
      <dsp:spPr>
        <a:xfrm>
          <a:off x="903654" y="3707235"/>
          <a:ext cx="10263355" cy="57047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>
              <a:solidFill>
                <a:srgbClr val="000000"/>
              </a:solidFill>
            </a:rPr>
            <a:t>Exigir participación activa de los especialistas</a:t>
          </a:r>
        </a:p>
      </dsp:txBody>
      <dsp:txXfrm>
        <a:off x="903654" y="3707235"/>
        <a:ext cx="10263355" cy="570477"/>
      </dsp:txXfrm>
    </dsp:sp>
    <dsp:sp modelId="{834510CA-6310-4400-9622-68BCB9A43B2A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1FF84-ED9D-4258-ADD6-AA4360F1488A}">
      <dsp:nvSpPr>
        <dsp:cNvPr id="0" name=""/>
        <dsp:cNvSpPr/>
      </dsp:nvSpPr>
      <dsp:spPr>
        <a:xfrm>
          <a:off x="434398" y="4562842"/>
          <a:ext cx="10732611" cy="57047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>
              <a:solidFill>
                <a:srgbClr val="000000"/>
              </a:solidFill>
            </a:rPr>
            <a:t>Exigir entrenamiento</a:t>
          </a:r>
        </a:p>
      </dsp:txBody>
      <dsp:txXfrm>
        <a:off x="434398" y="4562842"/>
        <a:ext cx="10732611" cy="570477"/>
      </dsp:txXfrm>
    </dsp:sp>
    <dsp:sp modelId="{5D4645E5-14E5-49D5-9D9A-D9B6BB45DA63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4F922-CE23-4DE7-9595-9ACD9D83AC53}">
      <dsp:nvSpPr>
        <dsp:cNvPr id="0" name=""/>
        <dsp:cNvSpPr/>
      </dsp:nvSpPr>
      <dsp:spPr>
        <a:xfrm>
          <a:off x="1355328" y="661"/>
          <a:ext cx="2579687" cy="206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C1DA5-9E4C-43A0-A6EA-E87FEDEA61D6}">
      <dsp:nvSpPr>
        <dsp:cNvPr id="0" name=""/>
        <dsp:cNvSpPr/>
      </dsp:nvSpPr>
      <dsp:spPr>
        <a:xfrm>
          <a:off x="1587500" y="1858036"/>
          <a:ext cx="2295921" cy="72231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Completa</a:t>
          </a:r>
          <a:endParaRPr lang="en-US" sz="2200" kern="1200" dirty="0"/>
        </a:p>
      </dsp:txBody>
      <dsp:txXfrm>
        <a:off x="1587500" y="1858036"/>
        <a:ext cx="2295921" cy="722312"/>
      </dsp:txXfrm>
    </dsp:sp>
    <dsp:sp modelId="{4749B352-D9D1-44C0-8E01-4FD80734AF78}">
      <dsp:nvSpPr>
        <dsp:cNvPr id="0" name=""/>
        <dsp:cNvSpPr/>
      </dsp:nvSpPr>
      <dsp:spPr>
        <a:xfrm>
          <a:off x="4192984" y="661"/>
          <a:ext cx="2579687" cy="206375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7787C2-8F5B-4F82-9D97-6ED7E9FD334D}">
      <dsp:nvSpPr>
        <dsp:cNvPr id="0" name=""/>
        <dsp:cNvSpPr/>
      </dsp:nvSpPr>
      <dsp:spPr>
        <a:xfrm>
          <a:off x="4425156" y="1858036"/>
          <a:ext cx="2295921" cy="72231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Completa con Apoyo</a:t>
          </a:r>
          <a:endParaRPr lang="en-US" sz="2200" kern="1200" dirty="0"/>
        </a:p>
      </dsp:txBody>
      <dsp:txXfrm>
        <a:off x="4425156" y="1858036"/>
        <a:ext cx="2295921" cy="722312"/>
      </dsp:txXfrm>
    </dsp:sp>
    <dsp:sp modelId="{9145EF7D-F3BC-48C1-98FF-9FF1D2089826}">
      <dsp:nvSpPr>
        <dsp:cNvPr id="0" name=""/>
        <dsp:cNvSpPr/>
      </dsp:nvSpPr>
      <dsp:spPr>
        <a:xfrm>
          <a:off x="2774156" y="2838317"/>
          <a:ext cx="2579687" cy="206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C63B8A-42E5-415F-B821-A49EB2958471}">
      <dsp:nvSpPr>
        <dsp:cNvPr id="0" name=""/>
        <dsp:cNvSpPr/>
      </dsp:nvSpPr>
      <dsp:spPr>
        <a:xfrm>
          <a:off x="3006328" y="4695692"/>
          <a:ext cx="2295921" cy="72231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Parcial</a:t>
          </a:r>
          <a:endParaRPr lang="en-US" sz="2200" kern="1200" dirty="0"/>
        </a:p>
      </dsp:txBody>
      <dsp:txXfrm>
        <a:off x="3006328" y="4695692"/>
        <a:ext cx="2295921" cy="7223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CC0B6-D350-4FBA-A8C3-5D7891CFD9D8}">
      <dsp:nvSpPr>
        <dsp:cNvPr id="0" name=""/>
        <dsp:cNvSpPr/>
      </dsp:nvSpPr>
      <dsp:spPr>
        <a:xfrm>
          <a:off x="0" y="402537"/>
          <a:ext cx="506591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144A7-0235-43A1-8E23-5EB76F958C61}">
      <dsp:nvSpPr>
        <dsp:cNvPr id="0" name=""/>
        <dsp:cNvSpPr/>
      </dsp:nvSpPr>
      <dsp:spPr>
        <a:xfrm>
          <a:off x="253295" y="33537"/>
          <a:ext cx="3546141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036" tIns="0" rIns="13403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>
              <a:solidFill>
                <a:schemeClr val="tx1"/>
              </a:solidFill>
            </a:rPr>
            <a:t>Problemas de conducta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89321" y="69563"/>
        <a:ext cx="3474089" cy="665948"/>
      </dsp:txXfrm>
    </dsp:sp>
    <dsp:sp modelId="{4AD4C9C7-1510-45D3-8B04-54E62B8F5040}">
      <dsp:nvSpPr>
        <dsp:cNvPr id="0" name=""/>
        <dsp:cNvSpPr/>
      </dsp:nvSpPr>
      <dsp:spPr>
        <a:xfrm>
          <a:off x="0" y="1536538"/>
          <a:ext cx="506591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36DCA-0D76-44B6-B34D-2D62982B3F12}">
      <dsp:nvSpPr>
        <dsp:cNvPr id="0" name=""/>
        <dsp:cNvSpPr/>
      </dsp:nvSpPr>
      <dsp:spPr>
        <a:xfrm>
          <a:off x="253295" y="1167538"/>
          <a:ext cx="3546141" cy="7380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036" tIns="0" rIns="13403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500" kern="1200" dirty="0">
              <a:solidFill>
                <a:schemeClr val="tx1"/>
              </a:solidFill>
            </a:rPr>
            <a:t>Problemas de comunicación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89321" y="1203564"/>
        <a:ext cx="3474089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168693" cy="4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09" y="2"/>
            <a:ext cx="3168693" cy="4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256"/>
            <a:ext cx="3168693" cy="4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09" y="9121256"/>
            <a:ext cx="3168693" cy="4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5257A4-D25D-4F48-8D52-E0EF96704BA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6630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168693" cy="4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131" y="2"/>
            <a:ext cx="3169880" cy="4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78" y="4561772"/>
            <a:ext cx="5851447" cy="43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8970"/>
            <a:ext cx="3168693" cy="4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131" y="9118970"/>
            <a:ext cx="3169880" cy="4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82DCCC1-E9B0-4B6C-AA49-4C8216E323F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553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DA14-9D24-41C5-8E3F-0BA3DA104EB4}" type="slidenum">
              <a:rPr lang="es-PE" smtClean="0"/>
              <a:t>15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5646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572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545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471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23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9036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176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152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126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414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564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605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92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028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145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BB7AE-18F3-4BD1-9D3B-0D4D5940FFD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475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789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320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1ADC3C-CE54-4737-8EE0-A9718A7DB3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95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  <p:sldLayoutId id="2147484193" r:id="rId15"/>
    <p:sldLayoutId id="2147484194" r:id="rId16"/>
    <p:sldLayoutId id="2147484195" r:id="rId17"/>
  </p:sldLayoutIdLst>
  <p:transition>
    <p:fad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FANNY.TERAMAE@HOT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7.WMF"/><Relationship Id="rId7" Type="http://schemas.openxmlformats.org/officeDocument/2006/relationships/diagramColors" Target="../diagrams/colors11.xml"/><Relationship Id="rId2" Type="http://schemas.openxmlformats.org/officeDocument/2006/relationships/hyperlink" Target="mailto:FANNY.TERAMAE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7.WMF"/><Relationship Id="rId7" Type="http://schemas.openxmlformats.org/officeDocument/2006/relationships/diagramColors" Target="../diagrams/colors12.xml"/><Relationship Id="rId2" Type="http://schemas.openxmlformats.org/officeDocument/2006/relationships/hyperlink" Target="mailto:FANNY.TERAMAE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anny.teramae@hot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WMF"/><Relationship Id="rId7" Type="http://schemas.openxmlformats.org/officeDocument/2006/relationships/diagramLayout" Target="../diagrams/layout1.xml"/><Relationship Id="rId2" Type="http://schemas.openxmlformats.org/officeDocument/2006/relationships/hyperlink" Target="mailto:FANNY.TERAMAE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gif"/><Relationship Id="rId10" Type="http://schemas.microsoft.com/office/2007/relationships/diagramDrawing" Target="../diagrams/drawing1.xml"/><Relationship Id="rId4" Type="http://schemas.openxmlformats.org/officeDocument/2006/relationships/image" Target="../media/image8.gif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mailto:FANNY.TERAMAE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s://www.cdc.gov/spanish/mediosdecomunicacion/comunicados/p_prevalencia-autismo_042618.html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mailto:FANNY.TERAMAE@HOTMAIL.COM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WMF"/><Relationship Id="rId7" Type="http://schemas.openxmlformats.org/officeDocument/2006/relationships/diagramColors" Target="../diagrams/colors5.xml"/><Relationship Id="rId2" Type="http://schemas.openxmlformats.org/officeDocument/2006/relationships/hyperlink" Target="mailto:FANNY.TERAMAE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WMF"/><Relationship Id="rId7" Type="http://schemas.openxmlformats.org/officeDocument/2006/relationships/diagramColors" Target="../diagrams/colors6.xml"/><Relationship Id="rId2" Type="http://schemas.openxmlformats.org/officeDocument/2006/relationships/hyperlink" Target="mailto:FANNY.TERAMAE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WMF"/><Relationship Id="rId7" Type="http://schemas.openxmlformats.org/officeDocument/2006/relationships/diagramColors" Target="../diagrams/colors7.xml"/><Relationship Id="rId2" Type="http://schemas.openxmlformats.org/officeDocument/2006/relationships/hyperlink" Target="mailto:FANNY.TERAMAE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948" y="2060848"/>
            <a:ext cx="7261360" cy="35052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s-ES" sz="4400" b="1" noProof="1">
                <a:solidFill>
                  <a:srgbClr val="990099"/>
                </a:solidFill>
              </a:rPr>
              <a:t>Como ser una maestra exitosa en inclusión escolar</a:t>
            </a:r>
            <a:endParaRPr lang="es-ES" sz="4000" b="1" noProof="1"/>
          </a:p>
        </p:txBody>
      </p:sp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919536" y="5910644"/>
            <a:ext cx="784887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Fanny J. Monge Teramae</a:t>
            </a:r>
          </a:p>
          <a:p>
            <a:pPr algn="ctr" eaLnBrk="1" hangingPunct="1"/>
            <a:r>
              <a:rPr lang="es-PE" sz="1600" b="1" i="1" dirty="0">
                <a:latin typeface="Arial Narrow" panose="020B0606020202030204" pitchFamily="34" charset="0"/>
              </a:rPr>
              <a:t>PSICÓLOGA ESPECIALISTA</a:t>
            </a:r>
          </a:p>
          <a:p>
            <a:pPr algn="ctr" eaLnBrk="1" hangingPunct="1"/>
            <a:r>
              <a:rPr lang="es-PE" sz="16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FANNY.TERAMAE@HOTMAIL.COM</a:t>
            </a:r>
            <a:endParaRPr lang="es-PE" sz="1600" b="1" i="1" dirty="0"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2A4457-0933-405A-A659-5279023A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043"/>
            <a:ext cx="5304196" cy="46970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51D0AD-08B6-4E06-8304-70E501DAF7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0"/>
          <a:stretch/>
        </p:blipFill>
        <p:spPr>
          <a:xfrm>
            <a:off x="6023992" y="992883"/>
            <a:ext cx="5483743" cy="14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4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Rectángulo"/>
          <p:cNvSpPr/>
          <p:nvPr/>
        </p:nvSpPr>
        <p:spPr>
          <a:xfrm>
            <a:off x="152043" y="6509417"/>
            <a:ext cx="3239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Segoe Print" pitchFamily="2" charset="0"/>
                <a:cs typeface="Arial" pitchFamily="34" charset="0"/>
              </a:rPr>
              <a:t>Ps. Esp. Fanny J. Monge Teramae</a:t>
            </a:r>
            <a:endParaRPr lang="es-PE" sz="1400" b="1" dirty="0"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2936759" y="396652"/>
            <a:ext cx="9131509" cy="61276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s-ES" sz="32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INCLUSIÓN ESCOLAR:  </a:t>
            </a:r>
            <a:r>
              <a:rPr lang="es-ES" sz="3200" b="1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Tipos</a:t>
            </a:r>
            <a:endParaRPr lang="es-ES" sz="3200" b="1" dirty="0"/>
          </a:p>
        </p:txBody>
      </p:sp>
      <p:graphicFrame>
        <p:nvGraphicFramePr>
          <p:cNvPr id="2" name="Diagrama 1"/>
          <p:cNvGraphicFramePr/>
          <p:nvPr/>
        </p:nvGraphicFramePr>
        <p:xfrm>
          <a:off x="1941465" y="11723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512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Rectángulo"/>
          <p:cNvSpPr/>
          <p:nvPr/>
        </p:nvSpPr>
        <p:spPr>
          <a:xfrm>
            <a:off x="152043" y="6509417"/>
            <a:ext cx="3239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Segoe Print" pitchFamily="2" charset="0"/>
                <a:cs typeface="Arial" pitchFamily="34" charset="0"/>
              </a:rPr>
              <a:t>Ps. Esp. Fanny J. Monge Teramae</a:t>
            </a:r>
            <a:endParaRPr lang="es-PE" sz="1400" b="1" dirty="0"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996697" y="396652"/>
            <a:ext cx="11071572" cy="61276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s-ES" sz="32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INCLUSIÓN ESCOLAR:  </a:t>
            </a:r>
            <a:r>
              <a:rPr lang="es-ES" sz="3200" b="1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Riesgos de fracaso</a:t>
            </a:r>
            <a:endParaRPr lang="es-ES" sz="3200" b="1" dirty="0"/>
          </a:p>
        </p:txBody>
      </p:sp>
      <p:sp>
        <p:nvSpPr>
          <p:cNvPr id="3" name="Llamada de nube 2"/>
          <p:cNvSpPr/>
          <p:nvPr/>
        </p:nvSpPr>
        <p:spPr>
          <a:xfrm>
            <a:off x="8915991" y="1392866"/>
            <a:ext cx="2977116" cy="2327858"/>
          </a:xfrm>
          <a:prstGeom prst="cloudCallout">
            <a:avLst>
              <a:gd name="adj1" fmla="val -105119"/>
              <a:gd name="adj2" fmla="val -5945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¿Qué motiva el fracaso en inclusión?</a:t>
            </a:r>
            <a:endParaRPr lang="en-US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6558733" y="4191754"/>
          <a:ext cx="5065917" cy="220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/>
        </p:nvGraphicFramePr>
        <p:xfrm>
          <a:off x="202698" y="1009421"/>
          <a:ext cx="6378670" cy="4984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3895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119336" y="6237312"/>
            <a:ext cx="448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>
                <a:latin typeface="Segoe Print" panose="02000600000000000000" pitchFamily="2" charset="0"/>
              </a:rPr>
              <a:t>Ps. Esp. Fanny J. Monge Teramae</a:t>
            </a:r>
          </a:p>
          <a:p>
            <a:pPr eaLnBrk="1" hangingPunct="1"/>
            <a:r>
              <a:rPr lang="es-PE" sz="1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FANNY.TERAMAE@HOTMAIL.COM</a:t>
            </a:r>
            <a:endParaRPr lang="es-PE" sz="1400" b="1" i="1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s-ES" sz="1400" b="1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-9717" b="-3"/>
          <a:stretch/>
        </p:blipFill>
        <p:spPr>
          <a:xfrm>
            <a:off x="9769996" y="211566"/>
            <a:ext cx="2309292" cy="40934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39616" y="77590"/>
            <a:ext cx="7130380" cy="677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b="1" cap="none" noProof="1">
                <a:ln/>
                <a:solidFill>
                  <a:schemeClr val="accent3"/>
                </a:solidFill>
              </a:rPr>
              <a:t>Problemas de Conducta: </a:t>
            </a:r>
            <a:r>
              <a:rPr lang="es-ES" sz="2800" b="1" cap="none" noProof="1">
                <a:ln/>
                <a:solidFill>
                  <a:schemeClr val="accent1"/>
                </a:solidFill>
              </a:rPr>
              <a:t>QUÉ PUEDO HACER?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4B4DEBF-6D32-4B21-BD98-CF5D2F70D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246242"/>
              </p:ext>
            </p:extLst>
          </p:nvPr>
        </p:nvGraphicFramePr>
        <p:xfrm>
          <a:off x="335360" y="980728"/>
          <a:ext cx="11737304" cy="587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20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119336" y="6237312"/>
            <a:ext cx="448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>
                <a:latin typeface="Segoe Print" panose="02000600000000000000" pitchFamily="2" charset="0"/>
              </a:rPr>
              <a:t>Ps. Esp. Fanny J. Monge Teramae</a:t>
            </a:r>
          </a:p>
          <a:p>
            <a:pPr eaLnBrk="1" hangingPunct="1"/>
            <a:r>
              <a:rPr lang="es-PE" sz="1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FANNY.TERAMAE@HOTMAIL.COM</a:t>
            </a:r>
            <a:endParaRPr lang="es-PE" sz="1400" b="1" i="1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s-ES" sz="1400" b="1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-9717" b="-3"/>
          <a:stretch/>
        </p:blipFill>
        <p:spPr>
          <a:xfrm>
            <a:off x="9769996" y="211566"/>
            <a:ext cx="2309292" cy="40934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39616" y="77590"/>
            <a:ext cx="7130380" cy="677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b="1" cap="none" noProof="1">
                <a:ln/>
                <a:solidFill>
                  <a:schemeClr val="accent3"/>
                </a:solidFill>
              </a:rPr>
              <a:t>Rechazo de los padres: </a:t>
            </a:r>
            <a:r>
              <a:rPr lang="es-ES" sz="2800" b="1" cap="none" noProof="1">
                <a:ln/>
                <a:solidFill>
                  <a:schemeClr val="accent1"/>
                </a:solidFill>
              </a:rPr>
              <a:t>QUÉ PUEDO HACER?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2B55AD4-D187-4FB8-A7D5-FB5C3120C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389686"/>
              </p:ext>
            </p:extLst>
          </p:nvPr>
        </p:nvGraphicFramePr>
        <p:xfrm>
          <a:off x="767408" y="790442"/>
          <a:ext cx="105851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868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Rectángulo"/>
          <p:cNvSpPr/>
          <p:nvPr/>
        </p:nvSpPr>
        <p:spPr>
          <a:xfrm>
            <a:off x="152043" y="6509417"/>
            <a:ext cx="3239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Segoe Print" pitchFamily="2" charset="0"/>
                <a:cs typeface="Arial" pitchFamily="34" charset="0"/>
              </a:rPr>
              <a:t>Ps. Esp. Fanny J. Monge Teramae</a:t>
            </a:r>
            <a:endParaRPr lang="es-PE" sz="1400" b="1" dirty="0"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996697" y="396652"/>
            <a:ext cx="11071572" cy="61276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s-ES" sz="32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INCLUSIÓN ESCOLAR:  </a:t>
            </a:r>
            <a:r>
              <a:rPr lang="es-ES" sz="3200" b="1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Rol del Psicólogo</a:t>
            </a:r>
            <a:endParaRPr lang="es-ES" sz="3200" b="1" dirty="0"/>
          </a:p>
        </p:txBody>
      </p:sp>
      <p:graphicFrame>
        <p:nvGraphicFramePr>
          <p:cNvPr id="2" name="Diagrama 1"/>
          <p:cNvGraphicFramePr/>
          <p:nvPr/>
        </p:nvGraphicFramePr>
        <p:xfrm>
          <a:off x="787991" y="12446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51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CuadroTexto"/>
          <p:cNvSpPr txBox="1"/>
          <p:nvPr/>
        </p:nvSpPr>
        <p:spPr>
          <a:xfrm>
            <a:off x="8146072" y="486404"/>
            <a:ext cx="5666691" cy="59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PE" sz="3249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tura MT Script Capitals" panose="03020802060602070202" pitchFamily="66" charset="0"/>
              </a:rPr>
              <a:t>Muchas Gracias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839416" y="1417477"/>
            <a:ext cx="8212386" cy="3118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2799" b="1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Fanny J. Monge Teramae</a:t>
            </a:r>
          </a:p>
          <a:p>
            <a:r>
              <a:rPr lang="es-ES" sz="1999" dirty="0">
                <a:solidFill>
                  <a:schemeClr val="tx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Psicóloga</a:t>
            </a: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Directora de HARUKI Especialistas en Trastornos del Neurodesarrollo.</a:t>
            </a:r>
          </a:p>
          <a:p>
            <a:r>
              <a:rPr lang="es-E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Docente del Instituto Psicopedagógico EOS Perú.</a:t>
            </a:r>
          </a:p>
          <a:p>
            <a:r>
              <a:rPr lang="es-E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Docente de la UPG Psicología de la UNMSM.</a:t>
            </a:r>
            <a:br>
              <a:rPr lang="es-ES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Segunda especialidad en trastornos del lenguaje .</a:t>
            </a: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Diplomado en diagnóstico e intervención en TDAH.</a:t>
            </a: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Diplomatura en atención de los Trastornos de Espectro Autista</a:t>
            </a: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FLACSO – ARGENTINA.</a:t>
            </a: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Master sobre Intervención ABA en Autismo y otros Trastornos del Desarrollo.</a:t>
            </a:r>
          </a:p>
          <a:p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Maestría en Trastornos del Neurodesarrollo (Terminado)</a:t>
            </a:r>
          </a:p>
          <a:p>
            <a:r>
              <a:rPr lang="es-ES" sz="2399" dirty="0">
                <a:latin typeface="Segoe UI Semibold" panose="020B0702040204020203" pitchFamily="34" charset="0"/>
                <a:cs typeface="Segoe UI Semibold" panose="020B0702040204020203" pitchFamily="34" charset="0"/>
                <a:hlinkClick r:id="rId3"/>
              </a:rPr>
              <a:t>fanny.teramae@hotmail.com</a:t>
            </a:r>
            <a:r>
              <a:rPr lang="es-ES" sz="2399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s-PE" sz="2399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98" y="1645936"/>
            <a:ext cx="3004575" cy="29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0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119336" y="6237312"/>
            <a:ext cx="448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>
                <a:latin typeface="Segoe Print" panose="02000600000000000000" pitchFamily="2" charset="0"/>
              </a:rPr>
              <a:t>Ps. Esp. Fanny J. Monge Teramae</a:t>
            </a:r>
          </a:p>
          <a:p>
            <a:pPr eaLnBrk="1" hangingPunct="1"/>
            <a:r>
              <a:rPr lang="es-PE" sz="1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FANNY.TERAMAE@HOTMAIL.COM</a:t>
            </a:r>
            <a:endParaRPr lang="es-PE" sz="1400" b="1" i="1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s-ES" sz="1400" b="1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-9717" b="-3"/>
          <a:stretch/>
        </p:blipFill>
        <p:spPr>
          <a:xfrm>
            <a:off x="9769996" y="211566"/>
            <a:ext cx="2309292" cy="40934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39616" y="77590"/>
            <a:ext cx="7488832" cy="677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b="1" cap="none" noProof="1">
                <a:ln/>
                <a:solidFill>
                  <a:schemeClr val="accent3"/>
                </a:solidFill>
              </a:rPr>
              <a:t>Qué es Inclusión: </a:t>
            </a:r>
            <a:r>
              <a:rPr lang="es-ES" sz="2800" b="1" cap="none" noProof="1">
                <a:ln/>
                <a:solidFill>
                  <a:schemeClr val="accent1"/>
                </a:solidFill>
              </a:rPr>
              <a:t>CONCEPTOS BÁSICOS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61C0F00-5462-41E7-845B-9FD10F122B19}"/>
              </a:ext>
            </a:extLst>
          </p:cNvPr>
          <p:cNvGrpSpPr/>
          <p:nvPr/>
        </p:nvGrpSpPr>
        <p:grpSpPr>
          <a:xfrm>
            <a:off x="955671" y="984358"/>
            <a:ext cx="10409886" cy="5278131"/>
            <a:chOff x="1858314" y="1231286"/>
            <a:chExt cx="10409886" cy="5278131"/>
          </a:xfrm>
        </p:grpSpPr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129D2C41-C984-4BF6-B0F9-C47FBCA2A117}"/>
                </a:ext>
              </a:extLst>
            </p:cNvPr>
            <p:cNvSpPr txBox="1"/>
            <p:nvPr/>
          </p:nvSpPr>
          <p:spPr>
            <a:xfrm>
              <a:off x="2063552" y="1844824"/>
              <a:ext cx="3528392" cy="316835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rmAutofit lnSpcReduction="10000"/>
            </a:bodyPr>
            <a:lstStyle/>
            <a:p>
              <a:pPr marL="742950" lvl="1" indent="-285750">
                <a:lnSpc>
                  <a:spcPct val="150000"/>
                </a:lnSpc>
                <a:buBlip>
                  <a:blip r:embed="rId4"/>
                </a:buBlip>
              </a:pPr>
              <a:r>
                <a:rPr lang="es-ES" sz="2400" dirty="0">
                  <a:solidFill>
                    <a:prstClr val="black"/>
                  </a:solidFill>
                </a:rPr>
                <a:t>Física y motora</a:t>
              </a:r>
            </a:p>
            <a:p>
              <a:pPr marL="742950" lvl="1" indent="-285750">
                <a:lnSpc>
                  <a:spcPct val="150000"/>
                </a:lnSpc>
                <a:buBlip>
                  <a:blip r:embed="rId4"/>
                </a:buBlip>
              </a:pPr>
              <a:r>
                <a:rPr lang="es-ES" sz="2400" dirty="0">
                  <a:solidFill>
                    <a:prstClr val="black"/>
                  </a:solidFill>
                </a:rPr>
                <a:t>De comunicación y lenguaje</a:t>
              </a:r>
            </a:p>
            <a:p>
              <a:pPr marL="742950" lvl="1" indent="-285750">
                <a:lnSpc>
                  <a:spcPct val="150000"/>
                </a:lnSpc>
                <a:buBlip>
                  <a:blip r:embed="rId4"/>
                </a:buBlip>
              </a:pPr>
              <a:r>
                <a:rPr lang="es-ES" sz="2400" dirty="0">
                  <a:solidFill>
                    <a:prstClr val="black"/>
                  </a:solidFill>
                </a:rPr>
                <a:t>Auditiva</a:t>
              </a:r>
            </a:p>
            <a:p>
              <a:pPr marL="742950" lvl="1" indent="-285750">
                <a:lnSpc>
                  <a:spcPct val="150000"/>
                </a:lnSpc>
                <a:buBlip>
                  <a:blip r:embed="rId4"/>
                </a:buBlip>
              </a:pPr>
              <a:r>
                <a:rPr lang="es-ES" sz="2400" dirty="0">
                  <a:solidFill>
                    <a:prstClr val="black"/>
                  </a:solidFill>
                </a:rPr>
                <a:t>Visual</a:t>
              </a:r>
            </a:p>
            <a:p>
              <a:pPr marL="742950" lvl="1" indent="-285750">
                <a:lnSpc>
                  <a:spcPct val="150000"/>
                </a:lnSpc>
                <a:buBlip>
                  <a:blip r:embed="rId4"/>
                </a:buBlip>
              </a:pPr>
              <a:r>
                <a:rPr lang="es-ES" sz="2400" dirty="0">
                  <a:solidFill>
                    <a:prstClr val="black"/>
                  </a:solidFill>
                </a:rPr>
                <a:t>Intelectual</a:t>
              </a: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F15804BC-D74C-4C8F-AC16-45053581574C}"/>
                </a:ext>
              </a:extLst>
            </p:cNvPr>
            <p:cNvSpPr txBox="1"/>
            <p:nvPr/>
          </p:nvSpPr>
          <p:spPr>
            <a:xfrm>
              <a:off x="1858314" y="1231286"/>
              <a:ext cx="3869295" cy="58434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342900" indent="-342900">
                <a:lnSpc>
                  <a:spcPct val="114000"/>
                </a:lnSpc>
                <a:buBlip>
                  <a:blip r:embed="rId5"/>
                </a:buBlip>
              </a:pPr>
              <a:r>
                <a:rPr lang="es-E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Black" pitchFamily="34" charset="0"/>
                </a:rPr>
                <a:t>Tipos de Discapacidad</a:t>
              </a:r>
            </a:p>
          </p:txBody>
        </p:sp>
        <p:graphicFrame>
          <p:nvGraphicFramePr>
            <p:cNvPr id="16" name="1 Diagrama">
              <a:extLst>
                <a:ext uri="{FF2B5EF4-FFF2-40B4-BE49-F238E27FC236}">
                  <a16:creationId xmlns:a16="http://schemas.microsoft.com/office/drawing/2014/main" id="{5D76BCD2-979C-4D0A-BB64-7C48800A3AE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79823853"/>
                </p:ext>
              </p:extLst>
            </p:nvPr>
          </p:nvGraphicFramePr>
          <p:xfrm>
            <a:off x="4409380" y="1565693"/>
            <a:ext cx="7858820" cy="49437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3195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393700" y="1354044"/>
          <a:ext cx="7685742" cy="488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991732" y="1219528"/>
            <a:ext cx="29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C00000"/>
                </a:solidFill>
              </a:rPr>
              <a:t>Artigas-</a:t>
            </a:r>
            <a:r>
              <a:rPr lang="es-PE" dirty="0" err="1">
                <a:solidFill>
                  <a:srgbClr val="C00000"/>
                </a:solidFill>
              </a:rPr>
              <a:t>Pallarés</a:t>
            </a:r>
            <a:r>
              <a:rPr lang="es-PE" dirty="0">
                <a:solidFill>
                  <a:srgbClr val="C00000"/>
                </a:solidFill>
              </a:rPr>
              <a:t> y Narbona (2011)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8095209" y="1508031"/>
            <a:ext cx="3463936" cy="3469153"/>
            <a:chOff x="8095209" y="1508031"/>
            <a:chExt cx="3463936" cy="3469153"/>
          </a:xfrm>
        </p:grpSpPr>
        <p:sp>
          <p:nvSpPr>
            <p:cNvPr id="14" name="CuadroTexto 13"/>
            <p:cNvSpPr txBox="1"/>
            <p:nvPr/>
          </p:nvSpPr>
          <p:spPr>
            <a:xfrm>
              <a:off x="8095209" y="2299528"/>
              <a:ext cx="327129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2800" dirty="0"/>
                <a:t>Producen deficiencias en el funcionamiento personal, social, académico y ocupacional.</a:t>
              </a:r>
            </a:p>
            <a:p>
              <a:pPr algn="r"/>
              <a:r>
                <a:rPr lang="es-PE" sz="2800" dirty="0">
                  <a:solidFill>
                    <a:srgbClr val="C00000"/>
                  </a:solidFill>
                </a:rPr>
                <a:t>DSM V (2013)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730854" y="1508031"/>
              <a:ext cx="1828291" cy="69249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4050" b="1" dirty="0">
                  <a:ln/>
                  <a:solidFill>
                    <a:schemeClr val="accent2">
                      <a:lumMod val="75000"/>
                    </a:schemeClr>
                  </a:solidFill>
                </a:rPr>
                <a:t>TND</a:t>
              </a:r>
            </a:p>
          </p:txBody>
        </p:sp>
      </p:grpSp>
      <p:sp>
        <p:nvSpPr>
          <p:cNvPr id="10" name="4 Rectángulo"/>
          <p:cNvSpPr/>
          <p:nvPr/>
        </p:nvSpPr>
        <p:spPr>
          <a:xfrm>
            <a:off x="152043" y="6509417"/>
            <a:ext cx="3239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Segoe Print" pitchFamily="2" charset="0"/>
                <a:cs typeface="Arial" pitchFamily="34" charset="0"/>
              </a:rPr>
              <a:t>Ps. Esp. Fanny J. Monge Teramae</a:t>
            </a:r>
            <a:endParaRPr lang="es-PE" sz="1400" b="1" dirty="0"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2819065" y="432866"/>
            <a:ext cx="9131509" cy="61276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s-ES" sz="3200" b="1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tnd</a:t>
            </a:r>
            <a:r>
              <a:rPr lang="es-ES" sz="32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es-ES" sz="3200" b="1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Trastornos del neurodesarrollo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690239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DE348B-51B1-466A-B22A-FFA76A98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6FDE348B-51B1-466A-B22A-FFA76A98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6FDE348B-51B1-466A-B22A-FFA76A98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918B7C-B8D0-4629-8E43-CA33CA54D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8A918B7C-B8D0-4629-8E43-CA33CA54D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8A918B7C-B8D0-4629-8E43-CA33CA54D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79866D-234A-4F1F-BA75-6349467CC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579866D-234A-4F1F-BA75-6349467CC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A579866D-234A-4F1F-BA75-6349467CC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E6337D-B118-4600-BAFE-4C4D87B82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92E6337D-B118-4600-BAFE-4C4D87B82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92E6337D-B118-4600-BAFE-4C4D87B82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F78E87-3BED-4ED4-80E0-9F094BF2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95F78E87-3BED-4ED4-80E0-9F094BF2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95F78E87-3BED-4ED4-80E0-9F094BF2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5A37FB-E211-42B4-BC9B-BA2F1A727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B85A37FB-E211-42B4-BC9B-BA2F1A727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B85A37FB-E211-42B4-BC9B-BA2F1A727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3EA755-49A2-4455-BAC6-87F8C4C28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113EA755-49A2-4455-BAC6-87F8C4C28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113EA755-49A2-4455-BAC6-87F8C4C28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633F1B-7BDC-4728-986E-0776988E1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38633F1B-7BDC-4728-986E-0776988E1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38633F1B-7BDC-4728-986E-0776988E1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8EDFA5-D868-477F-A873-0AC0B2C9B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628EDFA5-D868-477F-A873-0AC0B2C9B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28EDFA5-D868-477F-A873-0AC0B2C9B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E4C539-BB72-488F-A242-72F41A587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35E4C539-BB72-488F-A242-72F41A587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35E4C539-BB72-488F-A242-72F41A587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D46E7D-8FE6-405C-8EBD-081D41E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2FD46E7D-8FE6-405C-8EBD-081D41E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2FD46E7D-8FE6-405C-8EBD-081D41E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9D2A76-211D-4ECD-B2DF-58163413C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729D2A76-211D-4ECD-B2DF-58163413C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729D2A76-211D-4ECD-B2DF-58163413C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Marcador de contenido 5"/>
          <p:cNvGraphicFramePr>
            <a:graphicFrameLocks noGrp="1"/>
          </p:cNvGraphicFramePr>
          <p:nvPr>
            <p:ph idx="4294967295"/>
          </p:nvPr>
        </p:nvGraphicFramePr>
        <p:xfrm>
          <a:off x="2605261" y="1265869"/>
          <a:ext cx="6565900" cy="537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870807" y="1370310"/>
            <a:ext cx="9781042" cy="4890888"/>
            <a:chOff x="701139" y="1309038"/>
            <a:chExt cx="8291920" cy="4043591"/>
          </a:xfrm>
        </p:grpSpPr>
        <p:sp>
          <p:nvSpPr>
            <p:cNvPr id="14" name="CuadroTexto 13"/>
            <p:cNvSpPr txBox="1"/>
            <p:nvPr/>
          </p:nvSpPr>
          <p:spPr>
            <a:xfrm>
              <a:off x="701139" y="1309038"/>
              <a:ext cx="2158336" cy="68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dirty="0"/>
                <a:t>Trastornos de coordinación, Movimientos Estereotipados, Tics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963252" y="4869160"/>
              <a:ext cx="2158336" cy="483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dirty="0"/>
                <a:t>Trastornos de la lectura, escritura y cálculo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6834723" y="1443769"/>
              <a:ext cx="2158336" cy="890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dirty="0"/>
                <a:t>Trastorno del Lenguaje, Sonido y habla, Comunicación Social o Pragmático</a:t>
              </a:r>
            </a:p>
          </p:txBody>
        </p:sp>
      </p:grpSp>
      <p:sp>
        <p:nvSpPr>
          <p:cNvPr id="10" name="4 Rectángulo"/>
          <p:cNvSpPr/>
          <p:nvPr/>
        </p:nvSpPr>
        <p:spPr>
          <a:xfrm>
            <a:off x="152043" y="6509417"/>
            <a:ext cx="3239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Segoe Print" pitchFamily="2" charset="0"/>
                <a:cs typeface="Arial" pitchFamily="34" charset="0"/>
              </a:rPr>
              <a:t>Ps. Esp. Fanny J. Monge Teramae</a:t>
            </a:r>
            <a:endParaRPr lang="es-PE" sz="1400" b="1" dirty="0"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2936759" y="396652"/>
            <a:ext cx="9131509" cy="61276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s-ES" sz="3200" b="1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tnd</a:t>
            </a:r>
            <a:r>
              <a:rPr lang="es-ES" sz="32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es-ES" sz="3200" b="1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Trastornos del neurodesarrollo</a:t>
            </a:r>
            <a:endParaRPr lang="es-ES" sz="3200" b="1" dirty="0"/>
          </a:p>
        </p:txBody>
      </p:sp>
      <p:sp>
        <p:nvSpPr>
          <p:cNvPr id="2" name="Explosión 2 1"/>
          <p:cNvSpPr/>
          <p:nvPr/>
        </p:nvSpPr>
        <p:spPr>
          <a:xfrm>
            <a:off x="8727541" y="4200808"/>
            <a:ext cx="3238123" cy="2462497"/>
          </a:xfrm>
          <a:prstGeom prst="irregularSeal2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NEE</a:t>
            </a:r>
          </a:p>
        </p:txBody>
      </p:sp>
    </p:spTree>
    <p:extLst>
      <p:ext uri="{BB962C8B-B14F-4D97-AF65-F5344CB8AC3E}">
        <p14:creationId xmlns:p14="http://schemas.microsoft.com/office/powerpoint/2010/main" val="13156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3FAB4DF-E9C0-442F-ACFD-46BC0A7DC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93FAB4DF-E9C0-442F-ACFD-46BC0A7DC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93FAB4DF-E9C0-442F-ACFD-46BC0A7DC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graphicEl>
                                              <a:dgm id="{93FAB4DF-E9C0-442F-ACFD-46BC0A7DC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C646DDE-A322-4DAA-BCC5-CAC50B479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CC646DDE-A322-4DAA-BCC5-CAC50B479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CC646DDE-A322-4DAA-BCC5-CAC50B479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graphicEl>
                                              <a:dgm id="{CC646DDE-A322-4DAA-BCC5-CAC50B479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53AB655-34BE-4C9C-A3CE-E8F403BC9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dgm id="{153AB655-34BE-4C9C-A3CE-E8F403BC9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graphicEl>
                                              <a:dgm id="{153AB655-34BE-4C9C-A3CE-E8F403BC9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153AB655-34BE-4C9C-A3CE-E8F403BC9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090750F-93E3-4C9A-A3F5-FA6BCF2B7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5090750F-93E3-4C9A-A3F5-FA6BCF2B7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5090750F-93E3-4C9A-A3F5-FA6BCF2B7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dgm id="{5090750F-93E3-4C9A-A3F5-FA6BCF2B7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9B5640-3E99-4B24-8DC3-7FFB8CC2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EF9B5640-3E99-4B24-8DC3-7FFB8CC2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EF9B5640-3E99-4B24-8DC3-7FFB8CC2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dgm id="{EF9B5640-3E99-4B24-8DC3-7FFB8CC2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523EFD7-5DE4-48AF-88AC-A2843B7C1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dgm id="{1523EFD7-5DE4-48AF-88AC-A2843B7C1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graphicEl>
                                              <a:dgm id="{1523EFD7-5DE4-48AF-88AC-A2843B7C1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graphicEl>
                                              <a:dgm id="{1523EFD7-5DE4-48AF-88AC-A2843B7C1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2A2CEB-A724-455D-88EC-45557A762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graphicEl>
                                              <a:dgm id="{E32A2CEB-A724-455D-88EC-45557A762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graphicEl>
                                              <a:dgm id="{E32A2CEB-A724-455D-88EC-45557A762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graphicEl>
                                              <a:dgm id="{E32A2CEB-A724-455D-88EC-45557A762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56692D2-A57B-45B5-A7E8-B6672D74B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graphicEl>
                                              <a:dgm id="{656692D2-A57B-45B5-A7E8-B6672D74B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graphicEl>
                                              <a:dgm id="{656692D2-A57B-45B5-A7E8-B6672D74B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graphicEl>
                                              <a:dgm id="{656692D2-A57B-45B5-A7E8-B6672D74B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9783DE-CA38-4292-94DB-88999A5CB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graphicEl>
                                              <a:dgm id="{3C9783DE-CA38-4292-94DB-88999A5CB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graphicEl>
                                              <a:dgm id="{3C9783DE-CA38-4292-94DB-88999A5CB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graphicEl>
                                              <a:dgm id="{3C9783DE-CA38-4292-94DB-88999A5CB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6CF3-1153-49A1-8A7D-AAE5EFBB2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>
                                            <p:graphicEl>
                                              <a:dgm id="{D9D86CF3-1153-49A1-8A7D-AAE5EFBB2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graphicEl>
                                              <a:dgm id="{D9D86CF3-1153-49A1-8A7D-AAE5EFBB2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>
                                            <p:graphicEl>
                                              <a:dgm id="{D9D86CF3-1153-49A1-8A7D-AAE5EFBB2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9831F0D-D4C9-48E4-BBEC-B4D7B034F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graphicEl>
                                              <a:dgm id="{99831F0D-D4C9-48E4-BBEC-B4D7B034F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>
                                            <p:graphicEl>
                                              <a:dgm id="{99831F0D-D4C9-48E4-BBEC-B4D7B034F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>
                                            <p:graphicEl>
                                              <a:dgm id="{99831F0D-D4C9-48E4-BBEC-B4D7B034F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02E569B-A40D-4F6A-A6AB-E1111497C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graphicEl>
                                              <a:dgm id="{D02E569B-A40D-4F6A-A6AB-E1111497C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graphicEl>
                                              <a:dgm id="{D02E569B-A40D-4F6A-A6AB-E1111497C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>
                                            <p:graphicEl>
                                              <a:dgm id="{D02E569B-A40D-4F6A-A6AB-E1111497C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119336" y="6237312"/>
            <a:ext cx="448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>
                <a:latin typeface="Segoe Print" panose="02000600000000000000" pitchFamily="2" charset="0"/>
              </a:rPr>
              <a:t>Ps. Esp. Fanny J. Monge Teramae</a:t>
            </a:r>
          </a:p>
          <a:p>
            <a:pPr eaLnBrk="1" hangingPunct="1"/>
            <a:r>
              <a:rPr lang="es-PE" sz="1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FANNY.TERAMAE@HOTMAIL.COM</a:t>
            </a:r>
            <a:endParaRPr lang="es-PE" sz="1400" b="1" i="1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s-ES" sz="1400" b="1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-9717" b="-3"/>
          <a:stretch/>
        </p:blipFill>
        <p:spPr>
          <a:xfrm>
            <a:off x="9769996" y="211566"/>
            <a:ext cx="2309292" cy="40934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39616" y="77590"/>
            <a:ext cx="7488832" cy="677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b="1" cap="none" noProof="1">
                <a:ln/>
                <a:solidFill>
                  <a:schemeClr val="accent3"/>
                </a:solidFill>
              </a:rPr>
              <a:t>Por qué preocuparnos???: </a:t>
            </a:r>
            <a:r>
              <a:rPr lang="es-ES" sz="2800" b="1" cap="none" noProof="1">
                <a:ln/>
                <a:solidFill>
                  <a:schemeClr val="accent1"/>
                </a:solidFill>
              </a:rPr>
              <a:t>INFORMACIÓN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963821-B3D1-44E0-AE01-AE2FF685E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053" y="888857"/>
            <a:ext cx="7348181" cy="439478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6DAB5DF-33CC-42A9-9C0F-FC2A4039BC81}"/>
              </a:ext>
            </a:extLst>
          </p:cNvPr>
          <p:cNvSpPr/>
          <p:nvPr/>
        </p:nvSpPr>
        <p:spPr>
          <a:xfrm>
            <a:off x="2927648" y="54176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>
                <a:hlinkClick r:id="rId5"/>
              </a:rPr>
              <a:t>https://www.cdc.gov/spanish/mediosdecomunicacion/comunicados/p_prevalencia-autismo_042618.html</a:t>
            </a:r>
            <a:endParaRPr lang="es-PE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1AE951D-46C2-4421-977A-DFD81C2E5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340768"/>
            <a:ext cx="379700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7368" y="146988"/>
            <a:ext cx="11161240" cy="749300"/>
          </a:xfrm>
        </p:spPr>
        <p:txBody>
          <a:bodyPr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200" b="1" noProof="1">
                <a:ln/>
                <a:solidFill>
                  <a:srgbClr val="FF0066"/>
                </a:solidFill>
              </a:rPr>
              <a:t>MITOS SOBRE INCLUSIÓN</a:t>
            </a:r>
            <a:endParaRPr lang="es-ES" sz="3200" b="1" cap="none" noProof="1">
              <a:ln/>
              <a:solidFill>
                <a:srgbClr val="FF0066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-9717" b="-3"/>
          <a:stretch/>
        </p:blipFill>
        <p:spPr>
          <a:xfrm>
            <a:off x="9769996" y="211566"/>
            <a:ext cx="2309292" cy="409340"/>
          </a:xfrm>
          <a:prstGeom prst="rect">
            <a:avLst/>
          </a:prstGeom>
        </p:spPr>
      </p:pic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119336" y="6228601"/>
            <a:ext cx="4485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>
                <a:latin typeface="Segoe Print" panose="02000600000000000000" pitchFamily="2" charset="0"/>
              </a:rPr>
              <a:t>Ps. Esp. Fanny J. Monge Teramae</a:t>
            </a:r>
          </a:p>
          <a:p>
            <a:pPr eaLnBrk="1" hangingPunct="1"/>
            <a:r>
              <a:rPr lang="es-PE" sz="1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FANNY.TERAMAE@HOTMAIL.COM</a:t>
            </a:r>
            <a:endParaRPr lang="es-ES" sz="1400" b="1" i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74256367"/>
              </p:ext>
            </p:extLst>
          </p:nvPr>
        </p:nvGraphicFramePr>
        <p:xfrm>
          <a:off x="138064" y="1124744"/>
          <a:ext cx="8128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Bocadillo nube: nube 1">
            <a:extLst>
              <a:ext uri="{FF2B5EF4-FFF2-40B4-BE49-F238E27FC236}">
                <a16:creationId xmlns:a16="http://schemas.microsoft.com/office/drawing/2014/main" id="{8135F470-61A9-41D3-882F-2DF50000B408}"/>
              </a:ext>
            </a:extLst>
          </p:cNvPr>
          <p:cNvSpPr/>
          <p:nvPr/>
        </p:nvSpPr>
        <p:spPr>
          <a:xfrm>
            <a:off x="5987988" y="1124744"/>
            <a:ext cx="2952328" cy="2304256"/>
          </a:xfrm>
          <a:prstGeom prst="cloudCallout">
            <a:avLst>
              <a:gd name="adj1" fmla="val 80149"/>
              <a:gd name="adj2" fmla="val 10053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/>
              <a:t>Para saber qué debo hacer tengo que saber el diagnóstico!!!</a:t>
            </a:r>
          </a:p>
        </p:txBody>
      </p:sp>
      <p:sp>
        <p:nvSpPr>
          <p:cNvPr id="4" name="Explosión 2 3"/>
          <p:cNvSpPr/>
          <p:nvPr/>
        </p:nvSpPr>
        <p:spPr>
          <a:xfrm>
            <a:off x="7210400" y="2308959"/>
            <a:ext cx="5119192" cy="371519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000" dirty="0">
                <a:solidFill>
                  <a:srgbClr val="FF0066"/>
                </a:solidFill>
                <a:latin typeface="Arial Black" panose="020B0A04020102020204" pitchFamily="34" charset="0"/>
              </a:rPr>
              <a:t>FALSO</a:t>
            </a:r>
          </a:p>
          <a:p>
            <a:pPr algn="ctr"/>
            <a:r>
              <a:rPr lang="es-PE" sz="1600" dirty="0">
                <a:solidFill>
                  <a:srgbClr val="FF0066"/>
                </a:solidFill>
                <a:latin typeface="Arial Black" panose="020B0A04020102020204" pitchFamily="34" charset="0"/>
              </a:rPr>
              <a:t>#</a:t>
            </a:r>
            <a:r>
              <a:rPr lang="es-PE" sz="1600" dirty="0" err="1">
                <a:solidFill>
                  <a:srgbClr val="FF0066"/>
                </a:solidFill>
                <a:latin typeface="Arial Black" panose="020B0A04020102020204" pitchFamily="34" charset="0"/>
              </a:rPr>
              <a:t>reaccionepronto</a:t>
            </a:r>
            <a:endParaRPr lang="es-ES" sz="1600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9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119336" y="6237312"/>
            <a:ext cx="448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>
                <a:latin typeface="Segoe Print" panose="02000600000000000000" pitchFamily="2" charset="0"/>
              </a:rPr>
              <a:t>Ps. Esp. Fanny J. Monge Teramae</a:t>
            </a:r>
          </a:p>
          <a:p>
            <a:pPr eaLnBrk="1" hangingPunct="1"/>
            <a:r>
              <a:rPr lang="es-PE" sz="1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FANNY.TERAMAE@HOTMAIL.COM</a:t>
            </a:r>
            <a:endParaRPr lang="es-PE" sz="1400" b="1" i="1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s-ES" sz="1400" b="1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-9717" b="-3"/>
          <a:stretch/>
        </p:blipFill>
        <p:spPr>
          <a:xfrm>
            <a:off x="9769996" y="211566"/>
            <a:ext cx="2309292" cy="40934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39616" y="77590"/>
            <a:ext cx="7130380" cy="677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b="1" cap="none" noProof="1">
                <a:ln/>
                <a:solidFill>
                  <a:schemeClr val="accent3"/>
                </a:solidFill>
              </a:rPr>
              <a:t>Inclusión: </a:t>
            </a:r>
            <a:r>
              <a:rPr lang="es-ES" sz="2800" b="1" cap="none" noProof="1">
                <a:ln/>
                <a:solidFill>
                  <a:schemeClr val="accent1"/>
                </a:solidFill>
              </a:rPr>
              <a:t>PASOS PARA EL ÉXITO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F305657-F052-4214-A682-C7174B806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53769"/>
              </p:ext>
            </p:extLst>
          </p:nvPr>
        </p:nvGraphicFramePr>
        <p:xfrm>
          <a:off x="1199456" y="836712"/>
          <a:ext cx="95366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563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119336" y="6237312"/>
            <a:ext cx="448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>
                <a:latin typeface="Segoe Print" panose="02000600000000000000" pitchFamily="2" charset="0"/>
              </a:rPr>
              <a:t>Ps. Esp. Fanny J. Monge Teramae</a:t>
            </a:r>
          </a:p>
          <a:p>
            <a:pPr eaLnBrk="1" hangingPunct="1"/>
            <a:r>
              <a:rPr lang="es-PE" sz="1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FANNY.TERAMAE@HOTMAIL.COM</a:t>
            </a:r>
            <a:endParaRPr lang="es-PE" sz="1400" b="1" i="1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s-ES" sz="1400" b="1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-9717" b="-3"/>
          <a:stretch/>
        </p:blipFill>
        <p:spPr>
          <a:xfrm>
            <a:off x="9769996" y="211566"/>
            <a:ext cx="2309292" cy="40934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39616" y="77590"/>
            <a:ext cx="7130380" cy="677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b="1" cap="none" noProof="1">
                <a:ln/>
                <a:solidFill>
                  <a:schemeClr val="accent3"/>
                </a:solidFill>
              </a:rPr>
              <a:t>Inclusión: </a:t>
            </a:r>
            <a:r>
              <a:rPr lang="es-ES" sz="2800" b="1" cap="none" noProof="1">
                <a:ln/>
                <a:solidFill>
                  <a:schemeClr val="accent1"/>
                </a:solidFill>
              </a:rPr>
              <a:t>PROCESO INDISPENSABLE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5504A1D-0D9D-44FF-B5C5-FCA021E84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230979"/>
              </p:ext>
            </p:extLst>
          </p:nvPr>
        </p:nvGraphicFramePr>
        <p:xfrm>
          <a:off x="541040" y="818645"/>
          <a:ext cx="112435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8050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119336" y="6237312"/>
            <a:ext cx="448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>
                <a:latin typeface="Segoe Print" panose="02000600000000000000" pitchFamily="2" charset="0"/>
              </a:rPr>
              <a:t>Ps. Esp. Fanny J. Monge Teramae</a:t>
            </a:r>
          </a:p>
          <a:p>
            <a:pPr eaLnBrk="1" hangingPunct="1"/>
            <a:r>
              <a:rPr lang="es-PE" sz="1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FANNY.TERAMAE@HOTMAIL.COM</a:t>
            </a:r>
            <a:endParaRPr lang="es-PE" sz="1400" b="1" i="1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s-ES" sz="1400" b="1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-9717" b="-3"/>
          <a:stretch/>
        </p:blipFill>
        <p:spPr>
          <a:xfrm>
            <a:off x="9769996" y="211566"/>
            <a:ext cx="2309292" cy="40934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639616" y="77590"/>
            <a:ext cx="7130380" cy="677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b="1" cap="none" noProof="1">
                <a:ln/>
                <a:solidFill>
                  <a:schemeClr val="accent3"/>
                </a:solidFill>
              </a:rPr>
              <a:t>Inclusión: </a:t>
            </a:r>
            <a:r>
              <a:rPr lang="es-ES" sz="2800" b="1" cap="none" noProof="1">
                <a:ln/>
                <a:solidFill>
                  <a:schemeClr val="accent1"/>
                </a:solidFill>
              </a:rPr>
              <a:t>YO COMO MAESTRA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5504A1D-0D9D-44FF-B5C5-FCA021E84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258793"/>
              </p:ext>
            </p:extLst>
          </p:nvPr>
        </p:nvGraphicFramePr>
        <p:xfrm>
          <a:off x="541040" y="818645"/>
          <a:ext cx="112435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307675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11259</TotalTime>
  <Words>683</Words>
  <Application>Microsoft Office PowerPoint</Application>
  <PresentationFormat>Panorámica</PresentationFormat>
  <Paragraphs>139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Matura MT Script Capitals</vt:lpstr>
      <vt:lpstr>Segoe Print</vt:lpstr>
      <vt:lpstr>Segoe UI Semibold</vt:lpstr>
      <vt:lpstr>Times New Roman</vt:lpstr>
      <vt:lpstr>Tw Cen MT</vt:lpstr>
      <vt:lpstr>Gota</vt:lpstr>
      <vt:lpstr>Como ser una maestra exitosa en inclusión escolar</vt:lpstr>
      <vt:lpstr>Presentación de PowerPoint</vt:lpstr>
      <vt:lpstr>tnd Trastornos del neurodesarrollo</vt:lpstr>
      <vt:lpstr>tnd Trastornos del neurodesarrollo</vt:lpstr>
      <vt:lpstr>Presentación de PowerPoint</vt:lpstr>
      <vt:lpstr>MITOS SOBRE INCLUSIÓN</vt:lpstr>
      <vt:lpstr>Presentación de PowerPoint</vt:lpstr>
      <vt:lpstr>Presentación de PowerPoint</vt:lpstr>
      <vt:lpstr>Presentación de PowerPoint</vt:lpstr>
      <vt:lpstr>INCLUSIÓN ESCOLAR:  Tipos</vt:lpstr>
      <vt:lpstr>INCLUSIÓN ESCOLAR:  Riesgos de fracaso</vt:lpstr>
      <vt:lpstr>Presentación de PowerPoint</vt:lpstr>
      <vt:lpstr>Presentación de PowerPoint</vt:lpstr>
      <vt:lpstr>INCLUSIÓN ESCOLAR:  Rol del Psicólogo</vt:lpstr>
      <vt:lpstr>Presentación de PowerPoint</vt:lpstr>
    </vt:vector>
  </TitlesOfParts>
  <Company>FMC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Fanny</dc:creator>
  <cp:lastModifiedBy>Fanny Teramae</cp:lastModifiedBy>
  <cp:revision>1117</cp:revision>
  <cp:lastPrinted>2018-11-30T01:41:15Z</cp:lastPrinted>
  <dcterms:created xsi:type="dcterms:W3CDTF">2002-04-30T12:14:44Z</dcterms:created>
  <dcterms:modified xsi:type="dcterms:W3CDTF">2019-06-08T14:35:57Z</dcterms:modified>
</cp:coreProperties>
</file>